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62" r:id="rId3"/>
    <p:sldId id="263" r:id="rId4"/>
    <p:sldId id="264" r:id="rId5"/>
    <p:sldId id="2134807409" r:id="rId6"/>
    <p:sldId id="2134807412" r:id="rId7"/>
  </p:sldIdLst>
  <p:sldSz cx="12192000" cy="6858000"/>
  <p:notesSz cx="9875838" cy="67421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725" y="7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363825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 lIns="79763" tIns="39882" rIns="79763" bIns="39882"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 lIns="79763" tIns="39882" rIns="79763" bIns="39882"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 lIns="79763" tIns="39882" rIns="79763" bIns="39882"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 lIns="79763" tIns="39882" rIns="79763" bIns="39882"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7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399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9/8/2023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1" i="0">
                <a:solidFill>
                  <a:srgbClr val="252525"/>
                </a:solidFill>
                <a:latin typeface="Tahoma"/>
                <a:cs typeface="Tahoma"/>
              </a:defRPr>
            </a:lvl1pPr>
          </a:lstStyle>
          <a:p>
            <a:pPr marL="25400">
              <a:lnSpc>
                <a:spcPct val="100000"/>
              </a:lnSpc>
            </a:pPr>
            <a:fld id="{81D60167-4931-47E6-BA6A-407CBD079E47}" type="slidenum">
              <a:rPr spc="60" dirty="0"/>
              <a:t>‹#›</a:t>
            </a:fld>
            <a:endParaRPr spc="60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1" i="0">
                <a:solidFill>
                  <a:srgbClr val="0A5AB1"/>
                </a:solidFill>
                <a:latin typeface="Tahoma"/>
                <a:cs typeface="Tahom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9/8/2023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1" i="0">
                <a:solidFill>
                  <a:srgbClr val="252525"/>
                </a:solidFill>
                <a:latin typeface="Tahoma"/>
                <a:cs typeface="Tahoma"/>
              </a:defRPr>
            </a:lvl1pPr>
          </a:lstStyle>
          <a:p>
            <a:pPr marL="25400">
              <a:lnSpc>
                <a:spcPct val="100000"/>
              </a:lnSpc>
            </a:pPr>
            <a:fld id="{81D60167-4931-47E6-BA6A-407CBD079E47}" type="slidenum">
              <a:rPr spc="60" dirty="0"/>
              <a:t>‹#›</a:t>
            </a:fld>
            <a:endParaRPr spc="60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1" i="0">
                <a:solidFill>
                  <a:srgbClr val="0A5AB1"/>
                </a:solidFill>
                <a:latin typeface="Tahoma"/>
                <a:cs typeface="Tahom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79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9/8/2023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1" i="0">
                <a:solidFill>
                  <a:srgbClr val="252525"/>
                </a:solidFill>
                <a:latin typeface="Tahoma"/>
                <a:cs typeface="Tahoma"/>
              </a:defRPr>
            </a:lvl1pPr>
          </a:lstStyle>
          <a:p>
            <a:pPr marL="25400">
              <a:lnSpc>
                <a:spcPct val="100000"/>
              </a:lnSpc>
            </a:pPr>
            <a:fld id="{81D60167-4931-47E6-BA6A-407CBD079E47}" type="slidenum">
              <a:rPr spc="60" dirty="0"/>
              <a:t>‹#›</a:t>
            </a:fld>
            <a:endParaRPr spc="60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1" i="0">
                <a:solidFill>
                  <a:srgbClr val="0A5AB1"/>
                </a:solidFill>
                <a:latin typeface="Tahoma"/>
                <a:cs typeface="Tahom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9/8/2023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1" i="0">
                <a:solidFill>
                  <a:srgbClr val="252525"/>
                </a:solidFill>
                <a:latin typeface="Tahoma"/>
                <a:cs typeface="Tahoma"/>
              </a:defRPr>
            </a:lvl1pPr>
          </a:lstStyle>
          <a:p>
            <a:pPr marL="25400">
              <a:lnSpc>
                <a:spcPct val="100000"/>
              </a:lnSpc>
            </a:pPr>
            <a:fld id="{81D60167-4931-47E6-BA6A-407CBD079E47}" type="slidenum">
              <a:rPr spc="60" dirty="0"/>
              <a:t>‹#›</a:t>
            </a:fld>
            <a:endParaRPr spc="60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9/8/2023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1" i="0">
                <a:solidFill>
                  <a:srgbClr val="252525"/>
                </a:solidFill>
                <a:latin typeface="Tahoma"/>
                <a:cs typeface="Tahoma"/>
              </a:defRPr>
            </a:lvl1pPr>
          </a:lstStyle>
          <a:p>
            <a:pPr marL="25400">
              <a:lnSpc>
                <a:spcPct val="100000"/>
              </a:lnSpc>
            </a:pPr>
            <a:fld id="{81D60167-4931-47E6-BA6A-407CBD079E47}" type="slidenum">
              <a:rPr spc="60" dirty="0"/>
              <a:t>‹#›</a:t>
            </a:fld>
            <a:endParaRPr spc="60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Заголовок и объект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1275067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97256" y="226209"/>
            <a:ext cx="11397487" cy="3302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1" i="0">
                <a:solidFill>
                  <a:srgbClr val="0A5AB1"/>
                </a:solidFill>
                <a:latin typeface="Tahoma"/>
                <a:cs typeface="Tahom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48741" y="1553163"/>
            <a:ext cx="11094516" cy="17329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39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9/8/2023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1969750" y="6596326"/>
            <a:ext cx="156845" cy="17843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1" i="0">
                <a:solidFill>
                  <a:srgbClr val="252525"/>
                </a:solidFill>
                <a:latin typeface="Tahoma"/>
                <a:cs typeface="Tahoma"/>
              </a:defRPr>
            </a:lvl1pPr>
          </a:lstStyle>
          <a:p>
            <a:pPr marL="25400">
              <a:lnSpc>
                <a:spcPct val="100000"/>
              </a:lnSpc>
            </a:pPr>
            <a:fld id="{81D60167-4931-47E6-BA6A-407CBD079E47}" type="slidenum">
              <a:rPr spc="60" dirty="0"/>
              <a:t>‹#›</a:t>
            </a:fld>
            <a:endParaRPr spc="6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925059" y="6448893"/>
            <a:ext cx="2346325" cy="21544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400" spc="50" dirty="0">
                <a:solidFill>
                  <a:srgbClr val="001F5F"/>
                </a:solidFill>
                <a:latin typeface="Century Gothic"/>
                <a:cs typeface="Century Gothic"/>
              </a:rPr>
              <a:t>г.</a:t>
            </a:r>
            <a:r>
              <a:rPr sz="1400" spc="-15" dirty="0">
                <a:solidFill>
                  <a:srgbClr val="001F5F"/>
                </a:solidFill>
                <a:latin typeface="Century Gothic"/>
                <a:cs typeface="Century Gothic"/>
              </a:rPr>
              <a:t> </a:t>
            </a:r>
            <a:r>
              <a:rPr sz="1400" spc="20" dirty="0">
                <a:solidFill>
                  <a:srgbClr val="001F5F"/>
                </a:solidFill>
                <a:latin typeface="Century Gothic"/>
                <a:cs typeface="Century Gothic"/>
              </a:rPr>
              <a:t>А</a:t>
            </a:r>
            <a:r>
              <a:rPr lang="ru-RU" sz="1400" spc="-110" dirty="0" err="1">
                <a:solidFill>
                  <a:srgbClr val="001F5F"/>
                </a:solidFill>
                <a:latin typeface="Century Gothic"/>
                <a:cs typeface="Century Gothic"/>
              </a:rPr>
              <a:t>ктау</a:t>
            </a:r>
            <a:r>
              <a:rPr sz="1400" spc="-55" dirty="0">
                <a:solidFill>
                  <a:srgbClr val="001F5F"/>
                </a:solidFill>
                <a:latin typeface="Century Gothic"/>
                <a:cs typeface="Century Gothic"/>
              </a:rPr>
              <a:t> </a:t>
            </a:r>
            <a:r>
              <a:rPr sz="1400" spc="-25" dirty="0">
                <a:solidFill>
                  <a:srgbClr val="001F5F"/>
                </a:solidFill>
                <a:latin typeface="Century Gothic"/>
                <a:cs typeface="Century Gothic"/>
              </a:rPr>
              <a:t> </a:t>
            </a:r>
            <a:r>
              <a:rPr sz="1400" spc="60" dirty="0">
                <a:solidFill>
                  <a:srgbClr val="001F5F"/>
                </a:solidFill>
                <a:latin typeface="Century Gothic"/>
                <a:cs typeface="Century Gothic"/>
              </a:rPr>
              <a:t>2023</a:t>
            </a:r>
            <a:r>
              <a:rPr sz="1400" spc="-15" dirty="0">
                <a:solidFill>
                  <a:srgbClr val="001F5F"/>
                </a:solidFill>
                <a:latin typeface="Century Gothic"/>
                <a:cs typeface="Century Gothic"/>
              </a:rPr>
              <a:t> </a:t>
            </a:r>
            <a:r>
              <a:rPr sz="1400" spc="70" dirty="0">
                <a:solidFill>
                  <a:srgbClr val="001F5F"/>
                </a:solidFill>
                <a:latin typeface="Century Gothic"/>
                <a:cs typeface="Century Gothic"/>
              </a:rPr>
              <a:t>го</a:t>
            </a:r>
            <a:r>
              <a:rPr sz="1400" spc="85" dirty="0">
                <a:solidFill>
                  <a:srgbClr val="001F5F"/>
                </a:solidFill>
                <a:latin typeface="Century Gothic"/>
                <a:cs typeface="Century Gothic"/>
              </a:rPr>
              <a:t>д</a:t>
            </a:r>
            <a:r>
              <a:rPr sz="1400" spc="-135" dirty="0">
                <a:solidFill>
                  <a:srgbClr val="001F5F"/>
                </a:solidFill>
                <a:latin typeface="Century Gothic"/>
                <a:cs typeface="Century Gothic"/>
              </a:rPr>
              <a:t>а</a:t>
            </a:r>
            <a:endParaRPr sz="1400" dirty="0">
              <a:latin typeface="Century Gothic"/>
              <a:cs typeface="Century Gothic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049223" y="3343376"/>
            <a:ext cx="9712960" cy="173124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4500"/>
              </a:lnSpc>
            </a:pPr>
            <a:r>
              <a:rPr sz="4000" b="1" spc="150" dirty="0">
                <a:solidFill>
                  <a:srgbClr val="001F5F"/>
                </a:solidFill>
                <a:latin typeface="Tahoma"/>
                <a:cs typeface="Tahoma"/>
              </a:rPr>
              <a:t>Управление</a:t>
            </a:r>
            <a:r>
              <a:rPr sz="4000" b="1" spc="-15" dirty="0">
                <a:solidFill>
                  <a:srgbClr val="001F5F"/>
                </a:solidFill>
                <a:latin typeface="Tahoma"/>
                <a:cs typeface="Tahoma"/>
              </a:rPr>
              <a:t> </a:t>
            </a:r>
            <a:r>
              <a:rPr sz="4000" b="1" spc="175" dirty="0">
                <a:solidFill>
                  <a:srgbClr val="001F5F"/>
                </a:solidFill>
                <a:latin typeface="Tahoma"/>
                <a:cs typeface="Tahoma"/>
              </a:rPr>
              <a:t>рисками</a:t>
            </a:r>
            <a:r>
              <a:rPr sz="4000" b="1" spc="-45" dirty="0">
                <a:solidFill>
                  <a:srgbClr val="001F5F"/>
                </a:solidFill>
                <a:latin typeface="Tahoma"/>
                <a:cs typeface="Tahoma"/>
              </a:rPr>
              <a:t> </a:t>
            </a:r>
            <a:r>
              <a:rPr sz="4000" b="1" spc="150" dirty="0">
                <a:solidFill>
                  <a:srgbClr val="001F5F"/>
                </a:solidFill>
                <a:latin typeface="Tahoma"/>
                <a:cs typeface="Tahoma"/>
              </a:rPr>
              <a:t>нормат</a:t>
            </a:r>
            <a:r>
              <a:rPr sz="4000" b="1" spc="140" dirty="0">
                <a:solidFill>
                  <a:srgbClr val="001F5F"/>
                </a:solidFill>
                <a:latin typeface="Tahoma"/>
                <a:cs typeface="Tahoma"/>
              </a:rPr>
              <a:t>и</a:t>
            </a:r>
            <a:r>
              <a:rPr sz="4000" b="1" spc="125" dirty="0">
                <a:solidFill>
                  <a:srgbClr val="001F5F"/>
                </a:solidFill>
                <a:latin typeface="Tahoma"/>
                <a:cs typeface="Tahoma"/>
              </a:rPr>
              <a:t>вн</a:t>
            </a:r>
            <a:r>
              <a:rPr sz="4000" b="1" spc="130" dirty="0">
                <a:solidFill>
                  <a:srgbClr val="001F5F"/>
                </a:solidFill>
                <a:latin typeface="Tahoma"/>
                <a:cs typeface="Tahoma"/>
              </a:rPr>
              <a:t>о</a:t>
            </a:r>
            <a:r>
              <a:rPr sz="4000" b="1" spc="315" dirty="0">
                <a:solidFill>
                  <a:srgbClr val="001F5F"/>
                </a:solidFill>
                <a:latin typeface="Calibri"/>
                <a:cs typeface="Calibri"/>
              </a:rPr>
              <a:t>-</a:t>
            </a:r>
            <a:endParaRPr sz="4000" dirty="0">
              <a:latin typeface="Calibri"/>
              <a:cs typeface="Calibri"/>
            </a:endParaRPr>
          </a:p>
          <a:p>
            <a:pPr marL="12700">
              <a:lnSpc>
                <a:spcPts val="4500"/>
              </a:lnSpc>
            </a:pPr>
            <a:r>
              <a:rPr sz="4000" b="1" spc="95" dirty="0">
                <a:solidFill>
                  <a:srgbClr val="001F5F"/>
                </a:solidFill>
                <a:latin typeface="Tahoma"/>
                <a:cs typeface="Tahoma"/>
              </a:rPr>
              <a:t>право</a:t>
            </a:r>
            <a:r>
              <a:rPr sz="4000" b="1" spc="80" dirty="0">
                <a:solidFill>
                  <a:srgbClr val="001F5F"/>
                </a:solidFill>
                <a:latin typeface="Tahoma"/>
                <a:cs typeface="Tahoma"/>
              </a:rPr>
              <a:t>в</a:t>
            </a:r>
            <a:r>
              <a:rPr sz="4000" b="1" spc="114" dirty="0">
                <a:solidFill>
                  <a:srgbClr val="001F5F"/>
                </a:solidFill>
                <a:latin typeface="Tahoma"/>
                <a:cs typeface="Tahoma"/>
              </a:rPr>
              <a:t>ого</a:t>
            </a:r>
            <a:r>
              <a:rPr sz="4000" b="1" spc="-45" dirty="0">
                <a:solidFill>
                  <a:srgbClr val="001F5F"/>
                </a:solidFill>
                <a:latin typeface="Tahoma"/>
                <a:cs typeface="Tahoma"/>
              </a:rPr>
              <a:t> </a:t>
            </a:r>
            <a:r>
              <a:rPr sz="4000" b="1" spc="140" dirty="0">
                <a:solidFill>
                  <a:srgbClr val="001F5F"/>
                </a:solidFill>
                <a:latin typeface="Tahoma"/>
                <a:cs typeface="Tahoma"/>
              </a:rPr>
              <a:t>несоответствия (CRM)</a:t>
            </a:r>
            <a:r>
              <a:rPr lang="ru-RU" sz="4000" b="1" spc="140" dirty="0">
                <a:solidFill>
                  <a:srgbClr val="001F5F"/>
                </a:solidFill>
                <a:latin typeface="Tahoma"/>
                <a:cs typeface="Tahoma"/>
              </a:rPr>
              <a:t>и администрирование НДС</a:t>
            </a:r>
            <a:endParaRPr sz="4000" b="1" spc="140" dirty="0">
              <a:solidFill>
                <a:srgbClr val="001F5F"/>
              </a:solidFill>
              <a:latin typeface="Tahoma"/>
              <a:cs typeface="Tahoma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063752" y="562355"/>
            <a:ext cx="1592580" cy="159562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143000" y="641604"/>
            <a:ext cx="1438656" cy="1441703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3084702" y="1082374"/>
            <a:ext cx="3397250" cy="5848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000" spc="125" dirty="0">
                <a:solidFill>
                  <a:srgbClr val="001F5F"/>
                </a:solidFill>
                <a:latin typeface="Century Gothic"/>
                <a:cs typeface="Century Gothic"/>
              </a:rPr>
              <a:t>Мин</a:t>
            </a:r>
            <a:r>
              <a:rPr sz="2000" spc="85" dirty="0">
                <a:solidFill>
                  <a:srgbClr val="001F5F"/>
                </a:solidFill>
                <a:latin typeface="Century Gothic"/>
                <a:cs typeface="Century Gothic"/>
              </a:rPr>
              <a:t>ис</a:t>
            </a:r>
            <a:r>
              <a:rPr sz="2000" spc="40" dirty="0">
                <a:solidFill>
                  <a:srgbClr val="001F5F"/>
                </a:solidFill>
                <a:latin typeface="Century Gothic"/>
                <a:cs typeface="Century Gothic"/>
              </a:rPr>
              <a:t>т</a:t>
            </a:r>
            <a:r>
              <a:rPr sz="2000" spc="70" dirty="0">
                <a:solidFill>
                  <a:srgbClr val="001F5F"/>
                </a:solidFill>
                <a:latin typeface="Century Gothic"/>
                <a:cs typeface="Century Gothic"/>
              </a:rPr>
              <a:t>ерст</a:t>
            </a:r>
            <a:r>
              <a:rPr sz="2000" spc="40" dirty="0">
                <a:solidFill>
                  <a:srgbClr val="001F5F"/>
                </a:solidFill>
                <a:latin typeface="Century Gothic"/>
                <a:cs typeface="Century Gothic"/>
              </a:rPr>
              <a:t>в</a:t>
            </a:r>
            <a:r>
              <a:rPr sz="2000" spc="-30" dirty="0">
                <a:solidFill>
                  <a:srgbClr val="001F5F"/>
                </a:solidFill>
                <a:latin typeface="Century Gothic"/>
                <a:cs typeface="Century Gothic"/>
              </a:rPr>
              <a:t>о</a:t>
            </a:r>
            <a:r>
              <a:rPr sz="2000" spc="-55" dirty="0">
                <a:solidFill>
                  <a:srgbClr val="001F5F"/>
                </a:solidFill>
                <a:latin typeface="Century Gothic"/>
                <a:cs typeface="Century Gothic"/>
              </a:rPr>
              <a:t> </a:t>
            </a:r>
            <a:r>
              <a:rPr sz="2000" spc="-75" dirty="0">
                <a:solidFill>
                  <a:srgbClr val="001F5F"/>
                </a:solidFill>
                <a:latin typeface="Century Gothic"/>
                <a:cs typeface="Century Gothic"/>
              </a:rPr>
              <a:t>финанс</a:t>
            </a:r>
            <a:r>
              <a:rPr sz="2000" spc="120" dirty="0">
                <a:solidFill>
                  <a:srgbClr val="001F5F"/>
                </a:solidFill>
                <a:latin typeface="Century Gothic"/>
                <a:cs typeface="Century Gothic"/>
              </a:rPr>
              <a:t>ов</a:t>
            </a:r>
            <a:endParaRPr sz="20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</a:pPr>
            <a:r>
              <a:rPr sz="2000" spc="10" dirty="0">
                <a:solidFill>
                  <a:srgbClr val="001F5F"/>
                </a:solidFill>
                <a:latin typeface="Century Gothic"/>
                <a:cs typeface="Century Gothic"/>
              </a:rPr>
              <a:t>Ре</a:t>
            </a:r>
            <a:r>
              <a:rPr sz="2000" dirty="0">
                <a:solidFill>
                  <a:srgbClr val="001F5F"/>
                </a:solidFill>
                <a:latin typeface="Century Gothic"/>
                <a:cs typeface="Century Gothic"/>
              </a:rPr>
              <a:t>с</a:t>
            </a:r>
            <a:r>
              <a:rPr sz="2000" spc="114" dirty="0">
                <a:solidFill>
                  <a:srgbClr val="001F5F"/>
                </a:solidFill>
                <a:latin typeface="Century Gothic"/>
                <a:cs typeface="Century Gothic"/>
              </a:rPr>
              <a:t>п</a:t>
            </a:r>
            <a:r>
              <a:rPr sz="2000" spc="95" dirty="0">
                <a:solidFill>
                  <a:srgbClr val="001F5F"/>
                </a:solidFill>
                <a:latin typeface="Century Gothic"/>
                <a:cs typeface="Century Gothic"/>
              </a:rPr>
              <a:t>у</a:t>
            </a:r>
            <a:r>
              <a:rPr sz="2000" spc="130" dirty="0">
                <a:solidFill>
                  <a:srgbClr val="001F5F"/>
                </a:solidFill>
                <a:latin typeface="Century Gothic"/>
                <a:cs typeface="Century Gothic"/>
              </a:rPr>
              <a:t>блики</a:t>
            </a:r>
            <a:r>
              <a:rPr sz="2000" spc="-50" dirty="0">
                <a:solidFill>
                  <a:srgbClr val="001F5F"/>
                </a:solidFill>
                <a:latin typeface="Century Gothic"/>
                <a:cs typeface="Century Gothic"/>
              </a:rPr>
              <a:t> </a:t>
            </a:r>
            <a:r>
              <a:rPr sz="2000" spc="20" dirty="0">
                <a:solidFill>
                  <a:srgbClr val="001F5F"/>
                </a:solidFill>
                <a:latin typeface="Century Gothic"/>
                <a:cs typeface="Century Gothic"/>
              </a:rPr>
              <a:t>Каз</a:t>
            </a:r>
            <a:r>
              <a:rPr sz="2000" spc="15" dirty="0">
                <a:solidFill>
                  <a:srgbClr val="001F5F"/>
                </a:solidFill>
                <a:latin typeface="Century Gothic"/>
                <a:cs typeface="Century Gothic"/>
              </a:rPr>
              <a:t>а</a:t>
            </a:r>
            <a:r>
              <a:rPr sz="2000" spc="-20" dirty="0">
                <a:solidFill>
                  <a:srgbClr val="001F5F"/>
                </a:solidFill>
                <a:latin typeface="Century Gothic"/>
                <a:cs typeface="Century Gothic"/>
              </a:rPr>
              <a:t>х</a:t>
            </a:r>
            <a:r>
              <a:rPr sz="2000" spc="-45" dirty="0">
                <a:solidFill>
                  <a:srgbClr val="001F5F"/>
                </a:solidFill>
                <a:latin typeface="Century Gothic"/>
                <a:cs typeface="Century Gothic"/>
              </a:rPr>
              <a:t>с</a:t>
            </a:r>
            <a:r>
              <a:rPr sz="2000" spc="5" dirty="0">
                <a:solidFill>
                  <a:srgbClr val="001F5F"/>
                </a:solidFill>
                <a:latin typeface="Century Gothic"/>
                <a:cs typeface="Century Gothic"/>
              </a:rPr>
              <a:t>т</a:t>
            </a:r>
            <a:r>
              <a:rPr sz="2000" dirty="0">
                <a:solidFill>
                  <a:srgbClr val="001F5F"/>
                </a:solidFill>
                <a:latin typeface="Century Gothic"/>
                <a:cs typeface="Century Gothic"/>
              </a:rPr>
              <a:t>а</a:t>
            </a:r>
            <a:r>
              <a:rPr sz="2000" spc="165" dirty="0">
                <a:solidFill>
                  <a:srgbClr val="001F5F"/>
                </a:solidFill>
                <a:latin typeface="Century Gothic"/>
                <a:cs typeface="Century Gothic"/>
              </a:rPr>
              <a:t>н</a:t>
            </a:r>
            <a:endParaRPr sz="200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110" dirty="0"/>
              <a:t>Вн</a:t>
            </a:r>
            <a:r>
              <a:rPr spc="100" dirty="0"/>
              <a:t>е</a:t>
            </a:r>
            <a:r>
              <a:rPr spc="120" dirty="0"/>
              <a:t>др</a:t>
            </a:r>
            <a:r>
              <a:rPr spc="114" dirty="0"/>
              <a:t>е</a:t>
            </a:r>
            <a:r>
              <a:rPr spc="120" dirty="0"/>
              <a:t>ние</a:t>
            </a:r>
            <a:r>
              <a:rPr spc="-55" dirty="0"/>
              <a:t> </a:t>
            </a:r>
            <a:r>
              <a:rPr spc="95" dirty="0"/>
              <a:t>мо</a:t>
            </a:r>
            <a:r>
              <a:rPr spc="114" dirty="0"/>
              <a:t>де</a:t>
            </a:r>
            <a:r>
              <a:rPr spc="75" dirty="0"/>
              <a:t>ли</a:t>
            </a:r>
            <a:r>
              <a:rPr spc="-65" dirty="0"/>
              <a:t> </a:t>
            </a:r>
            <a:r>
              <a:rPr spc="360" dirty="0">
                <a:latin typeface="Calibri"/>
                <a:cs typeface="Calibri"/>
              </a:rPr>
              <a:t>CRM</a:t>
            </a:r>
            <a:r>
              <a:rPr spc="135" dirty="0">
                <a:latin typeface="Calibri"/>
                <a:cs typeface="Calibri"/>
              </a:rPr>
              <a:t> </a:t>
            </a:r>
            <a:r>
              <a:rPr spc="285" dirty="0">
                <a:latin typeface="Calibri"/>
                <a:cs typeface="Calibri"/>
              </a:rPr>
              <a:t>(Compli</a:t>
            </a:r>
            <a:r>
              <a:rPr spc="295" dirty="0">
                <a:latin typeface="Calibri"/>
                <a:cs typeface="Calibri"/>
              </a:rPr>
              <a:t>a</a:t>
            </a:r>
            <a:r>
              <a:rPr spc="360" dirty="0">
                <a:latin typeface="Calibri"/>
                <a:cs typeface="Calibri"/>
              </a:rPr>
              <a:t>nce</a:t>
            </a:r>
            <a:r>
              <a:rPr spc="125" dirty="0">
                <a:latin typeface="Calibri"/>
                <a:cs typeface="Calibri"/>
              </a:rPr>
              <a:t> </a:t>
            </a:r>
            <a:r>
              <a:rPr spc="310" dirty="0">
                <a:latin typeface="Calibri"/>
                <a:cs typeface="Calibri"/>
              </a:rPr>
              <a:t>Risk</a:t>
            </a:r>
            <a:r>
              <a:rPr spc="135" dirty="0">
                <a:latin typeface="Calibri"/>
                <a:cs typeface="Calibri"/>
              </a:rPr>
              <a:t> </a:t>
            </a:r>
            <a:r>
              <a:rPr spc="330" dirty="0">
                <a:latin typeface="Calibri"/>
                <a:cs typeface="Calibri"/>
              </a:rPr>
              <a:t>Manag</a:t>
            </a:r>
            <a:r>
              <a:rPr spc="275" dirty="0">
                <a:latin typeface="Calibri"/>
                <a:cs typeface="Calibri"/>
              </a:rPr>
              <a:t>e</a:t>
            </a:r>
            <a:r>
              <a:rPr spc="300" dirty="0">
                <a:latin typeface="Calibri"/>
                <a:cs typeface="Calibri"/>
              </a:rPr>
              <a:t>ment)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6508750" y="1048846"/>
            <a:ext cx="5022850" cy="48444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000" b="1" spc="50" dirty="0">
                <a:solidFill>
                  <a:srgbClr val="00853C"/>
                </a:solidFill>
                <a:latin typeface="Tahoma"/>
                <a:cs typeface="Tahoma"/>
              </a:rPr>
              <a:t>Как</a:t>
            </a:r>
            <a:r>
              <a:rPr sz="2000" b="1" spc="-20" dirty="0">
                <a:solidFill>
                  <a:srgbClr val="00853C"/>
                </a:solidFill>
                <a:latin typeface="Tahoma"/>
                <a:cs typeface="Tahoma"/>
              </a:rPr>
              <a:t> </a:t>
            </a:r>
            <a:r>
              <a:rPr sz="2000" b="1" spc="70" dirty="0">
                <a:solidFill>
                  <a:srgbClr val="00853C"/>
                </a:solidFill>
                <a:latin typeface="Tahoma"/>
                <a:cs typeface="Tahoma"/>
              </a:rPr>
              <a:t>буде</a:t>
            </a:r>
            <a:r>
              <a:rPr sz="2000" b="1" spc="50" dirty="0">
                <a:solidFill>
                  <a:srgbClr val="00853C"/>
                </a:solidFill>
                <a:latin typeface="Tahoma"/>
                <a:cs typeface="Tahoma"/>
              </a:rPr>
              <a:t>т</a:t>
            </a:r>
            <a:r>
              <a:rPr sz="2000" b="1" spc="-204" dirty="0">
                <a:solidFill>
                  <a:srgbClr val="00853C"/>
                </a:solidFill>
                <a:latin typeface="Tahoma"/>
                <a:cs typeface="Tahoma"/>
              </a:rPr>
              <a:t>:</a:t>
            </a:r>
            <a:endParaRPr sz="2000">
              <a:latin typeface="Tahoma"/>
              <a:cs typeface="Tahoma"/>
            </a:endParaRPr>
          </a:p>
          <a:p>
            <a:pPr marL="279400" marR="6350" indent="-267335" algn="just">
              <a:lnSpc>
                <a:spcPts val="1800"/>
              </a:lnSpc>
              <a:spcBef>
                <a:spcPts val="1770"/>
              </a:spcBef>
            </a:pPr>
            <a:r>
              <a:rPr sz="1600" spc="50" dirty="0">
                <a:latin typeface="Arial Narrow"/>
                <a:cs typeface="Arial Narrow"/>
              </a:rPr>
              <a:t>1. </a:t>
            </a:r>
            <a:r>
              <a:rPr sz="1600" spc="160" dirty="0">
                <a:latin typeface="Arial Narrow"/>
                <a:cs typeface="Arial Narrow"/>
              </a:rPr>
              <a:t> </a:t>
            </a:r>
            <a:r>
              <a:rPr sz="1600" spc="-10" dirty="0">
                <a:latin typeface="Calibri"/>
                <a:cs typeface="Calibri"/>
              </a:rPr>
              <a:t>П</a:t>
            </a:r>
            <a:r>
              <a:rPr sz="1600" spc="-45" dirty="0">
                <a:latin typeface="Calibri"/>
                <a:cs typeface="Calibri"/>
              </a:rPr>
              <a:t>ере</a:t>
            </a:r>
            <a:r>
              <a:rPr sz="1600" spc="-40" dirty="0">
                <a:latin typeface="Calibri"/>
                <a:cs typeface="Calibri"/>
              </a:rPr>
              <a:t>х</a:t>
            </a:r>
            <a:r>
              <a:rPr sz="1600" spc="-45" dirty="0">
                <a:latin typeface="Calibri"/>
                <a:cs typeface="Calibri"/>
              </a:rPr>
              <a:t>од</a:t>
            </a:r>
            <a:r>
              <a:rPr sz="1600" dirty="0">
                <a:latin typeface="Calibri"/>
                <a:cs typeface="Calibri"/>
              </a:rPr>
              <a:t>  </a:t>
            </a:r>
            <a:r>
              <a:rPr sz="1600" spc="5" dirty="0">
                <a:latin typeface="Calibri"/>
                <a:cs typeface="Calibri"/>
              </a:rPr>
              <a:t> от</a:t>
            </a:r>
            <a:r>
              <a:rPr sz="1600" dirty="0">
                <a:latin typeface="Calibri"/>
                <a:cs typeface="Calibri"/>
              </a:rPr>
              <a:t>  </a:t>
            </a:r>
            <a:r>
              <a:rPr sz="1600" spc="10" dirty="0">
                <a:latin typeface="Calibri"/>
                <a:cs typeface="Calibri"/>
              </a:rPr>
              <a:t> </a:t>
            </a:r>
            <a:r>
              <a:rPr sz="1600" spc="45" dirty="0">
                <a:latin typeface="Calibri"/>
                <a:cs typeface="Calibri"/>
              </a:rPr>
              <a:t>с</a:t>
            </a:r>
            <a:r>
              <a:rPr sz="1600" spc="55" dirty="0">
                <a:latin typeface="Calibri"/>
                <a:cs typeface="Calibri"/>
              </a:rPr>
              <a:t>т</a:t>
            </a:r>
            <a:r>
              <a:rPr sz="1600" spc="-60" dirty="0">
                <a:latin typeface="Calibri"/>
                <a:cs typeface="Calibri"/>
              </a:rPr>
              <a:t>р</a:t>
            </a:r>
            <a:r>
              <a:rPr sz="1600" spc="-35" dirty="0">
                <a:latin typeface="Calibri"/>
                <a:cs typeface="Calibri"/>
              </a:rPr>
              <a:t>емления</a:t>
            </a:r>
            <a:r>
              <a:rPr sz="1600" dirty="0">
                <a:latin typeface="Calibri"/>
                <a:cs typeface="Calibri"/>
              </a:rPr>
              <a:t>  </a:t>
            </a:r>
            <a:r>
              <a:rPr sz="1600" spc="10" dirty="0">
                <a:latin typeface="Calibri"/>
                <a:cs typeface="Calibri"/>
              </a:rPr>
              <a:t> </a:t>
            </a:r>
            <a:r>
              <a:rPr sz="1600" spc="-45" dirty="0">
                <a:latin typeface="Calibri"/>
                <a:cs typeface="Calibri"/>
              </a:rPr>
              <a:t>д</a:t>
            </a:r>
            <a:r>
              <a:rPr sz="1600" spc="-40" dirty="0">
                <a:latin typeface="Calibri"/>
                <a:cs typeface="Calibri"/>
              </a:rPr>
              <a:t>о</a:t>
            </a:r>
            <a:r>
              <a:rPr sz="1600" spc="-35" dirty="0">
                <a:latin typeface="Calibri"/>
                <a:cs typeface="Calibri"/>
              </a:rPr>
              <a:t>бит</a:t>
            </a:r>
            <a:r>
              <a:rPr sz="1600" spc="5" dirty="0">
                <a:latin typeface="Calibri"/>
                <a:cs typeface="Calibri"/>
              </a:rPr>
              <a:t>ь</a:t>
            </a:r>
            <a:r>
              <a:rPr sz="1600" spc="45" dirty="0">
                <a:latin typeface="Calibri"/>
                <a:cs typeface="Calibri"/>
              </a:rPr>
              <a:t>с</a:t>
            </a:r>
            <a:r>
              <a:rPr sz="1600" spc="5" dirty="0">
                <a:latin typeface="Calibri"/>
                <a:cs typeface="Calibri"/>
              </a:rPr>
              <a:t>я</a:t>
            </a:r>
            <a:r>
              <a:rPr sz="1600" dirty="0">
                <a:latin typeface="Calibri"/>
                <a:cs typeface="Calibri"/>
              </a:rPr>
              <a:t>  </a:t>
            </a:r>
            <a:r>
              <a:rPr sz="1600" spc="10" dirty="0">
                <a:latin typeface="Calibri"/>
                <a:cs typeface="Calibri"/>
              </a:rPr>
              <a:t> </a:t>
            </a:r>
            <a:r>
              <a:rPr sz="1600" spc="-45" dirty="0">
                <a:latin typeface="Calibri"/>
                <a:cs typeface="Calibri"/>
              </a:rPr>
              <a:t>целей</a:t>
            </a:r>
            <a:r>
              <a:rPr sz="1600" dirty="0">
                <a:latin typeface="Calibri"/>
                <a:cs typeface="Calibri"/>
              </a:rPr>
              <a:t>  </a:t>
            </a:r>
            <a:r>
              <a:rPr sz="1600" spc="10" dirty="0">
                <a:latin typeface="Calibri"/>
                <a:cs typeface="Calibri"/>
              </a:rPr>
              <a:t> </a:t>
            </a:r>
            <a:r>
              <a:rPr sz="1600" spc="-35" dirty="0">
                <a:latin typeface="Calibri"/>
                <a:cs typeface="Calibri"/>
              </a:rPr>
              <a:t>по</a:t>
            </a:r>
            <a:r>
              <a:rPr sz="1600" dirty="0">
                <a:latin typeface="Calibri"/>
                <a:cs typeface="Calibri"/>
              </a:rPr>
              <a:t>  </a:t>
            </a:r>
            <a:r>
              <a:rPr sz="1600" spc="10" dirty="0">
                <a:latin typeface="Calibri"/>
                <a:cs typeface="Calibri"/>
              </a:rPr>
              <a:t> </a:t>
            </a:r>
            <a:r>
              <a:rPr sz="1600" b="1" spc="-114" dirty="0">
                <a:latin typeface="Trebuchet MS"/>
                <a:cs typeface="Trebuchet MS"/>
              </a:rPr>
              <a:t>сбо</a:t>
            </a:r>
            <a:r>
              <a:rPr sz="1600" b="1" spc="-155" dirty="0">
                <a:latin typeface="Trebuchet MS"/>
                <a:cs typeface="Trebuchet MS"/>
              </a:rPr>
              <a:t>ру</a:t>
            </a:r>
            <a:r>
              <a:rPr sz="1600" b="1" spc="-85" dirty="0">
                <a:latin typeface="Trebuchet MS"/>
                <a:cs typeface="Trebuchet MS"/>
              </a:rPr>
              <a:t> </a:t>
            </a:r>
            <a:r>
              <a:rPr sz="1600" b="1" spc="-120" dirty="0">
                <a:latin typeface="Trebuchet MS"/>
                <a:cs typeface="Trebuchet MS"/>
              </a:rPr>
              <a:t>до</a:t>
            </a:r>
            <a:r>
              <a:rPr sz="1600" b="1" spc="-175" dirty="0">
                <a:latin typeface="Trebuchet MS"/>
                <a:cs typeface="Trebuchet MS"/>
              </a:rPr>
              <a:t>х</a:t>
            </a:r>
            <a:r>
              <a:rPr sz="1600" b="1" spc="-110" dirty="0">
                <a:latin typeface="Trebuchet MS"/>
                <a:cs typeface="Trebuchet MS"/>
              </a:rPr>
              <a:t>о</a:t>
            </a:r>
            <a:r>
              <a:rPr sz="1600" b="1" spc="-130" dirty="0">
                <a:latin typeface="Trebuchet MS"/>
                <a:cs typeface="Trebuchet MS"/>
              </a:rPr>
              <a:t>д</a:t>
            </a:r>
            <a:r>
              <a:rPr sz="1600" b="1" spc="-114" dirty="0">
                <a:latin typeface="Trebuchet MS"/>
                <a:cs typeface="Trebuchet MS"/>
              </a:rPr>
              <a:t>о</a:t>
            </a:r>
            <a:r>
              <a:rPr sz="1600" b="1" spc="-80" dirty="0">
                <a:latin typeface="Trebuchet MS"/>
                <a:cs typeface="Trebuchet MS"/>
              </a:rPr>
              <a:t>в</a:t>
            </a:r>
            <a:r>
              <a:rPr sz="1600" b="1" spc="40" dirty="0">
                <a:latin typeface="Trebuchet MS"/>
                <a:cs typeface="Trebuchet MS"/>
              </a:rPr>
              <a:t> </a:t>
            </a:r>
            <a:r>
              <a:rPr sz="1600" spc="20" dirty="0">
                <a:latin typeface="Calibri"/>
                <a:cs typeface="Calibri"/>
              </a:rPr>
              <a:t>к</a:t>
            </a:r>
            <a:r>
              <a:rPr sz="1600" spc="165" dirty="0">
                <a:latin typeface="Calibri"/>
                <a:cs typeface="Calibri"/>
              </a:rPr>
              <a:t> </a:t>
            </a:r>
            <a:r>
              <a:rPr sz="1600" spc="-55" dirty="0">
                <a:latin typeface="Calibri"/>
                <a:cs typeface="Calibri"/>
              </a:rPr>
              <a:t>реше</a:t>
            </a:r>
            <a:r>
              <a:rPr sz="1600" spc="-45" dirty="0">
                <a:latin typeface="Calibri"/>
                <a:cs typeface="Calibri"/>
              </a:rPr>
              <a:t>нию</a:t>
            </a:r>
            <a:r>
              <a:rPr sz="1600" spc="170" dirty="0">
                <a:latin typeface="Calibri"/>
                <a:cs typeface="Calibri"/>
              </a:rPr>
              <a:t> </a:t>
            </a:r>
            <a:r>
              <a:rPr sz="1600" spc="25" dirty="0">
                <a:latin typeface="Calibri"/>
                <a:cs typeface="Calibri"/>
              </a:rPr>
              <a:t>з</a:t>
            </a:r>
            <a:r>
              <a:rPr sz="1600" spc="-20" dirty="0">
                <a:latin typeface="Calibri"/>
                <a:cs typeface="Calibri"/>
              </a:rPr>
              <a:t>адачи</a:t>
            </a:r>
            <a:r>
              <a:rPr sz="1600" spc="170" dirty="0">
                <a:latin typeface="Calibri"/>
                <a:cs typeface="Calibri"/>
              </a:rPr>
              <a:t> </a:t>
            </a:r>
            <a:r>
              <a:rPr sz="1600" spc="-35" dirty="0">
                <a:latin typeface="Calibri"/>
                <a:cs typeface="Calibri"/>
              </a:rPr>
              <a:t>по</a:t>
            </a:r>
            <a:r>
              <a:rPr sz="1600" spc="165" dirty="0">
                <a:latin typeface="Calibri"/>
                <a:cs typeface="Calibri"/>
              </a:rPr>
              <a:t> </a:t>
            </a:r>
            <a:r>
              <a:rPr sz="1600" b="1" spc="-165" dirty="0">
                <a:latin typeface="Trebuchet MS"/>
                <a:cs typeface="Trebuchet MS"/>
              </a:rPr>
              <a:t>у</a:t>
            </a:r>
            <a:r>
              <a:rPr sz="1600" b="1" spc="-130" dirty="0">
                <a:latin typeface="Trebuchet MS"/>
                <a:cs typeface="Trebuchet MS"/>
              </a:rPr>
              <a:t>кре</a:t>
            </a:r>
            <a:r>
              <a:rPr sz="1600" b="1" spc="-145" dirty="0">
                <a:latin typeface="Trebuchet MS"/>
                <a:cs typeface="Trebuchet MS"/>
              </a:rPr>
              <a:t>п</a:t>
            </a:r>
            <a:r>
              <a:rPr sz="1600" b="1" spc="-165" dirty="0">
                <a:latin typeface="Trebuchet MS"/>
                <a:cs typeface="Trebuchet MS"/>
              </a:rPr>
              <a:t>лен</a:t>
            </a:r>
            <a:r>
              <a:rPr sz="1600" b="1" spc="-180" dirty="0">
                <a:latin typeface="Trebuchet MS"/>
                <a:cs typeface="Trebuchet MS"/>
              </a:rPr>
              <a:t>и</a:t>
            </a:r>
            <a:r>
              <a:rPr sz="1600" b="1" spc="-110" dirty="0">
                <a:latin typeface="Trebuchet MS"/>
                <a:cs typeface="Trebuchet MS"/>
              </a:rPr>
              <a:t>ю</a:t>
            </a:r>
            <a:r>
              <a:rPr sz="1600" b="1" spc="55" dirty="0">
                <a:latin typeface="Trebuchet MS"/>
                <a:cs typeface="Trebuchet MS"/>
              </a:rPr>
              <a:t> </a:t>
            </a:r>
            <a:r>
              <a:rPr sz="1600" b="1" spc="-165" dirty="0">
                <a:latin typeface="Trebuchet MS"/>
                <a:cs typeface="Trebuchet MS"/>
              </a:rPr>
              <a:t>н</a:t>
            </a:r>
            <a:r>
              <a:rPr sz="1600" b="1" spc="-130" dirty="0">
                <a:latin typeface="Trebuchet MS"/>
                <a:cs typeface="Trebuchet MS"/>
              </a:rPr>
              <a:t>а</a:t>
            </a:r>
            <a:r>
              <a:rPr sz="1600" b="1" spc="-140" dirty="0">
                <a:latin typeface="Trebuchet MS"/>
                <a:cs typeface="Trebuchet MS"/>
              </a:rPr>
              <a:t>л</a:t>
            </a:r>
            <a:r>
              <a:rPr sz="1600" b="1" spc="-125" dirty="0">
                <a:latin typeface="Trebuchet MS"/>
                <a:cs typeface="Trebuchet MS"/>
              </a:rPr>
              <a:t>ог</a:t>
            </a:r>
            <a:r>
              <a:rPr sz="1600" b="1" spc="-135" dirty="0">
                <a:latin typeface="Trebuchet MS"/>
                <a:cs typeface="Trebuchet MS"/>
              </a:rPr>
              <a:t>о</a:t>
            </a:r>
            <a:r>
              <a:rPr sz="1600" b="1" spc="-75" dirty="0">
                <a:latin typeface="Trebuchet MS"/>
                <a:cs typeface="Trebuchet MS"/>
              </a:rPr>
              <a:t>в</a:t>
            </a:r>
            <a:r>
              <a:rPr sz="1600" b="1" spc="-145" dirty="0">
                <a:latin typeface="Trebuchet MS"/>
                <a:cs typeface="Trebuchet MS"/>
              </a:rPr>
              <a:t>ой</a:t>
            </a:r>
            <a:r>
              <a:rPr sz="1600" b="1" spc="-75" dirty="0">
                <a:latin typeface="Trebuchet MS"/>
                <a:cs typeface="Trebuchet MS"/>
              </a:rPr>
              <a:t> </a:t>
            </a:r>
            <a:r>
              <a:rPr sz="1600" b="1" spc="-140" dirty="0">
                <a:latin typeface="Trebuchet MS"/>
                <a:cs typeface="Trebuchet MS"/>
              </a:rPr>
              <a:t>д</a:t>
            </a:r>
            <a:r>
              <a:rPr sz="1600" b="1" spc="-145" dirty="0">
                <a:latin typeface="Trebuchet MS"/>
                <a:cs typeface="Trebuchet MS"/>
              </a:rPr>
              <a:t>и</a:t>
            </a:r>
            <a:r>
              <a:rPr sz="1600" b="1" spc="-120" dirty="0">
                <a:latin typeface="Trebuchet MS"/>
                <a:cs typeface="Trebuchet MS"/>
              </a:rPr>
              <a:t>сц</a:t>
            </a:r>
            <a:r>
              <a:rPr sz="1600" b="1" spc="-135" dirty="0">
                <a:latin typeface="Trebuchet MS"/>
                <a:cs typeface="Trebuchet MS"/>
              </a:rPr>
              <a:t>и</a:t>
            </a:r>
            <a:r>
              <a:rPr sz="1600" b="1" spc="-155" dirty="0">
                <a:latin typeface="Trebuchet MS"/>
                <a:cs typeface="Trebuchet MS"/>
              </a:rPr>
              <a:t>п</a:t>
            </a:r>
            <a:r>
              <a:rPr sz="1600" b="1" spc="-165" dirty="0">
                <a:latin typeface="Trebuchet MS"/>
                <a:cs typeface="Trebuchet MS"/>
              </a:rPr>
              <a:t>л</a:t>
            </a:r>
            <a:r>
              <a:rPr sz="1600" b="1" spc="-185" dirty="0">
                <a:latin typeface="Trebuchet MS"/>
                <a:cs typeface="Trebuchet MS"/>
              </a:rPr>
              <a:t>и</a:t>
            </a:r>
            <a:r>
              <a:rPr sz="1600" b="1" spc="-100" dirty="0">
                <a:latin typeface="Trebuchet MS"/>
                <a:cs typeface="Trebuchet MS"/>
              </a:rPr>
              <a:t>ны</a:t>
            </a:r>
            <a:endParaRPr sz="1600">
              <a:latin typeface="Trebuchet MS"/>
              <a:cs typeface="Trebuchet MS"/>
            </a:endParaRPr>
          </a:p>
          <a:p>
            <a:pPr marL="279400" marR="6350" indent="-267335" algn="just">
              <a:lnSpc>
                <a:spcPts val="1800"/>
              </a:lnSpc>
              <a:spcBef>
                <a:spcPts val="1200"/>
              </a:spcBef>
            </a:pPr>
            <a:r>
              <a:rPr sz="1600" b="1" spc="110" dirty="0">
                <a:latin typeface="Arial Narrow"/>
                <a:cs typeface="Arial Narrow"/>
              </a:rPr>
              <a:t>2</a:t>
            </a:r>
            <a:r>
              <a:rPr sz="1600" b="1" spc="55" dirty="0">
                <a:latin typeface="Arial Narrow"/>
                <a:cs typeface="Arial Narrow"/>
              </a:rPr>
              <a:t>.</a:t>
            </a:r>
            <a:r>
              <a:rPr sz="1600" b="1" dirty="0">
                <a:latin typeface="Arial Narrow"/>
                <a:cs typeface="Arial Narrow"/>
              </a:rPr>
              <a:t> </a:t>
            </a:r>
            <a:r>
              <a:rPr sz="1600" b="1" spc="105" dirty="0">
                <a:latin typeface="Arial Narrow"/>
                <a:cs typeface="Arial Narrow"/>
              </a:rPr>
              <a:t> </a:t>
            </a:r>
            <a:r>
              <a:rPr sz="1600" b="1" spc="-75" dirty="0">
                <a:latin typeface="Trebuchet MS"/>
                <a:cs typeface="Trebuchet MS"/>
              </a:rPr>
              <a:t>Выя</a:t>
            </a:r>
            <a:r>
              <a:rPr sz="1600" b="1" spc="-140" dirty="0">
                <a:latin typeface="Trebuchet MS"/>
                <a:cs typeface="Trebuchet MS"/>
              </a:rPr>
              <a:t>вле</a:t>
            </a:r>
            <a:r>
              <a:rPr sz="1600" b="1" spc="-160" dirty="0">
                <a:latin typeface="Trebuchet MS"/>
                <a:cs typeface="Trebuchet MS"/>
              </a:rPr>
              <a:t>н</a:t>
            </a:r>
            <a:r>
              <a:rPr sz="1600" b="1" spc="-185" dirty="0">
                <a:latin typeface="Trebuchet MS"/>
                <a:cs typeface="Trebuchet MS"/>
              </a:rPr>
              <a:t>и</a:t>
            </a:r>
            <a:r>
              <a:rPr sz="1600" b="1" spc="-170" dirty="0">
                <a:latin typeface="Trebuchet MS"/>
                <a:cs typeface="Trebuchet MS"/>
              </a:rPr>
              <a:t>е</a:t>
            </a:r>
            <a:r>
              <a:rPr sz="1600" b="1" spc="-30" dirty="0">
                <a:latin typeface="Trebuchet MS"/>
                <a:cs typeface="Trebuchet MS"/>
              </a:rPr>
              <a:t> </a:t>
            </a:r>
            <a:r>
              <a:rPr sz="1600" b="1" spc="-155" dirty="0">
                <a:latin typeface="Trebuchet MS"/>
                <a:cs typeface="Trebuchet MS"/>
              </a:rPr>
              <a:t>п</a:t>
            </a:r>
            <a:r>
              <a:rPr sz="1600" b="1" spc="-140" dirty="0">
                <a:latin typeface="Trebuchet MS"/>
                <a:cs typeface="Trebuchet MS"/>
              </a:rPr>
              <a:t>робл</a:t>
            </a:r>
            <a:r>
              <a:rPr sz="1600" b="1" spc="-135" dirty="0">
                <a:latin typeface="Trebuchet MS"/>
                <a:cs typeface="Trebuchet MS"/>
              </a:rPr>
              <a:t>ем</a:t>
            </a:r>
            <a:r>
              <a:rPr sz="1600" b="1" spc="-35" dirty="0">
                <a:latin typeface="Trebuchet MS"/>
                <a:cs typeface="Trebuchet MS"/>
              </a:rPr>
              <a:t> </a:t>
            </a:r>
            <a:r>
              <a:rPr sz="1600" spc="30" dirty="0">
                <a:latin typeface="Calibri"/>
                <a:cs typeface="Calibri"/>
              </a:rPr>
              <a:t>в</a:t>
            </a:r>
            <a:r>
              <a:rPr sz="1600" spc="80" dirty="0">
                <a:latin typeface="Calibri"/>
                <a:cs typeface="Calibri"/>
              </a:rPr>
              <a:t> </a:t>
            </a:r>
            <a:r>
              <a:rPr sz="1600" spc="-20" dirty="0">
                <a:latin typeface="Calibri"/>
                <a:cs typeface="Calibri"/>
              </a:rPr>
              <a:t>области</a:t>
            </a:r>
            <a:r>
              <a:rPr sz="1600" spc="90" dirty="0">
                <a:latin typeface="Calibri"/>
                <a:cs typeface="Calibri"/>
              </a:rPr>
              <a:t> </a:t>
            </a:r>
            <a:r>
              <a:rPr sz="1600" spc="-25" dirty="0">
                <a:latin typeface="Calibri"/>
                <a:cs typeface="Calibri"/>
              </a:rPr>
              <a:t>на</a:t>
            </a:r>
            <a:r>
              <a:rPr sz="1600" spc="-20" dirty="0">
                <a:latin typeface="Calibri"/>
                <a:cs typeface="Calibri"/>
              </a:rPr>
              <a:t>логово</a:t>
            </a:r>
            <a:r>
              <a:rPr sz="1600" spc="-65" dirty="0">
                <a:latin typeface="Calibri"/>
                <a:cs typeface="Calibri"/>
              </a:rPr>
              <a:t>й</a:t>
            </a:r>
            <a:r>
              <a:rPr sz="1600" spc="90" dirty="0">
                <a:latin typeface="Calibri"/>
                <a:cs typeface="Calibri"/>
              </a:rPr>
              <a:t> </a:t>
            </a:r>
            <a:r>
              <a:rPr sz="1600" spc="-20" dirty="0">
                <a:latin typeface="Calibri"/>
                <a:cs typeface="Calibri"/>
              </a:rPr>
              <a:t>дис</a:t>
            </a:r>
            <a:r>
              <a:rPr sz="1600" spc="-45" dirty="0">
                <a:latin typeface="Calibri"/>
                <a:cs typeface="Calibri"/>
              </a:rPr>
              <a:t>ц</a:t>
            </a:r>
            <a:r>
              <a:rPr sz="1600" spc="-40" dirty="0">
                <a:latin typeface="Calibri"/>
                <a:cs typeface="Calibri"/>
              </a:rPr>
              <a:t>и</a:t>
            </a:r>
            <a:r>
              <a:rPr sz="1600" spc="-20" dirty="0">
                <a:latin typeface="Calibri"/>
                <a:cs typeface="Calibri"/>
              </a:rPr>
              <a:t>пл</a:t>
            </a:r>
            <a:r>
              <a:rPr sz="1600" spc="-55" dirty="0">
                <a:latin typeface="Calibri"/>
                <a:cs typeface="Calibri"/>
              </a:rPr>
              <a:t>и</a:t>
            </a:r>
            <a:r>
              <a:rPr sz="1600" spc="-50" dirty="0">
                <a:latin typeface="Calibri"/>
                <a:cs typeface="Calibri"/>
              </a:rPr>
              <a:t>н</a:t>
            </a:r>
            <a:r>
              <a:rPr sz="1600" spc="10" dirty="0">
                <a:latin typeface="Calibri"/>
                <a:cs typeface="Calibri"/>
              </a:rPr>
              <a:t>ы</a:t>
            </a:r>
            <a:r>
              <a:rPr sz="1600" dirty="0">
                <a:latin typeface="Calibri"/>
                <a:cs typeface="Calibri"/>
              </a:rPr>
              <a:t> </a:t>
            </a:r>
            <a:r>
              <a:rPr sz="1600" spc="-65" dirty="0">
                <a:latin typeface="Calibri"/>
                <a:cs typeface="Calibri"/>
              </a:rPr>
              <a:t>и</a:t>
            </a:r>
            <a:r>
              <a:rPr sz="1600" dirty="0">
                <a:latin typeface="Calibri"/>
                <a:cs typeface="Calibri"/>
              </a:rPr>
              <a:t> </a:t>
            </a:r>
            <a:r>
              <a:rPr sz="1600" b="1" spc="-155" dirty="0">
                <a:latin typeface="Trebuchet MS"/>
                <a:cs typeface="Trebuchet MS"/>
              </a:rPr>
              <a:t>при</a:t>
            </a:r>
            <a:r>
              <a:rPr sz="1600" b="1" spc="-160" dirty="0">
                <a:latin typeface="Trebuchet MS"/>
                <a:cs typeface="Trebuchet MS"/>
              </a:rPr>
              <a:t>ч</a:t>
            </a:r>
            <a:r>
              <a:rPr sz="1600" b="1" spc="-185" dirty="0">
                <a:latin typeface="Trebuchet MS"/>
                <a:cs typeface="Trebuchet MS"/>
              </a:rPr>
              <a:t>и</a:t>
            </a:r>
            <a:r>
              <a:rPr sz="1600" b="1" spc="-165" dirty="0">
                <a:latin typeface="Trebuchet MS"/>
                <a:cs typeface="Trebuchet MS"/>
              </a:rPr>
              <a:t>н</a:t>
            </a:r>
            <a:r>
              <a:rPr sz="1600" b="1" spc="-90" dirty="0">
                <a:latin typeface="Trebuchet MS"/>
                <a:cs typeface="Trebuchet MS"/>
              </a:rPr>
              <a:t> </a:t>
            </a:r>
            <a:r>
              <a:rPr sz="1600" spc="-25" dirty="0">
                <a:latin typeface="Calibri"/>
                <a:cs typeface="Calibri"/>
              </a:rPr>
              <a:t>их</a:t>
            </a:r>
            <a:r>
              <a:rPr sz="1600" spc="-10" dirty="0">
                <a:latin typeface="Calibri"/>
                <a:cs typeface="Calibri"/>
              </a:rPr>
              <a:t> </a:t>
            </a:r>
            <a:r>
              <a:rPr sz="1600" spc="-20" dirty="0">
                <a:latin typeface="Calibri"/>
                <a:cs typeface="Calibri"/>
              </a:rPr>
              <a:t>возн</a:t>
            </a:r>
            <a:r>
              <a:rPr sz="1600" spc="-15" dirty="0">
                <a:latin typeface="Calibri"/>
                <a:cs typeface="Calibri"/>
              </a:rPr>
              <a:t>и</a:t>
            </a:r>
            <a:r>
              <a:rPr sz="1600" spc="-20" dirty="0">
                <a:latin typeface="Calibri"/>
                <a:cs typeface="Calibri"/>
              </a:rPr>
              <a:t>кн</a:t>
            </a:r>
            <a:r>
              <a:rPr sz="1600" spc="-35" dirty="0">
                <a:latin typeface="Calibri"/>
                <a:cs typeface="Calibri"/>
              </a:rPr>
              <a:t>овен</a:t>
            </a:r>
            <a:r>
              <a:rPr sz="1600" spc="-30" dirty="0">
                <a:latin typeface="Calibri"/>
                <a:cs typeface="Calibri"/>
              </a:rPr>
              <a:t>и</a:t>
            </a:r>
            <a:r>
              <a:rPr sz="1600" spc="5" dirty="0">
                <a:latin typeface="Calibri"/>
                <a:cs typeface="Calibri"/>
              </a:rPr>
              <a:t>я</a:t>
            </a:r>
            <a:endParaRPr sz="1600">
              <a:latin typeface="Calibri"/>
              <a:cs typeface="Calibri"/>
            </a:endParaRPr>
          </a:p>
          <a:p>
            <a:pPr marL="279400" indent="-266700">
              <a:lnSpc>
                <a:spcPts val="1860"/>
              </a:lnSpc>
              <a:spcBef>
                <a:spcPts val="1040"/>
              </a:spcBef>
              <a:buFont typeface="Arial Narrow"/>
              <a:buAutoNum type="arabicPeriod" startAt="3"/>
              <a:tabLst>
                <a:tab pos="280035" algn="l"/>
                <a:tab pos="1376680" algn="l"/>
                <a:tab pos="2710180" algn="l"/>
                <a:tab pos="3738879" algn="l"/>
                <a:tab pos="4127500" algn="l"/>
              </a:tabLst>
            </a:pPr>
            <a:r>
              <a:rPr sz="1600" dirty="0">
                <a:latin typeface="Calibri"/>
                <a:cs typeface="Calibri"/>
              </a:rPr>
              <a:t>В</a:t>
            </a:r>
            <a:r>
              <a:rPr sz="1600" spc="-45" dirty="0">
                <a:latin typeface="Calibri"/>
                <a:cs typeface="Calibri"/>
              </a:rPr>
              <a:t>не</a:t>
            </a:r>
            <a:r>
              <a:rPr sz="1600" spc="-55" dirty="0">
                <a:latin typeface="Calibri"/>
                <a:cs typeface="Calibri"/>
              </a:rPr>
              <a:t>д</a:t>
            </a:r>
            <a:r>
              <a:rPr sz="1600" spc="-50" dirty="0">
                <a:latin typeface="Calibri"/>
                <a:cs typeface="Calibri"/>
              </a:rPr>
              <a:t>рение</a:t>
            </a:r>
            <a:r>
              <a:rPr sz="1600" dirty="0">
                <a:latin typeface="Calibri"/>
                <a:cs typeface="Calibri"/>
              </a:rPr>
              <a:t>	</a:t>
            </a:r>
            <a:r>
              <a:rPr sz="1600" b="1" spc="-120" dirty="0">
                <a:latin typeface="Trebuchet MS"/>
                <a:cs typeface="Trebuchet MS"/>
              </a:rPr>
              <a:t>э</a:t>
            </a:r>
            <a:r>
              <a:rPr sz="1600" b="1" spc="-280" dirty="0">
                <a:latin typeface="Trebuchet MS"/>
                <a:cs typeface="Trebuchet MS"/>
              </a:rPr>
              <a:t>фф</a:t>
            </a:r>
            <a:r>
              <a:rPr sz="1600" b="1" spc="-160" dirty="0">
                <a:latin typeface="Trebuchet MS"/>
                <a:cs typeface="Trebuchet MS"/>
              </a:rPr>
              <a:t>е</a:t>
            </a:r>
            <a:r>
              <a:rPr sz="1600" b="1" spc="-100" dirty="0">
                <a:latin typeface="Trebuchet MS"/>
                <a:cs typeface="Trebuchet MS"/>
              </a:rPr>
              <a:t>ктив</a:t>
            </a:r>
            <a:r>
              <a:rPr sz="1600" b="1" spc="-155" dirty="0">
                <a:latin typeface="Trebuchet MS"/>
                <a:cs typeface="Trebuchet MS"/>
              </a:rPr>
              <a:t>н</a:t>
            </a:r>
            <a:r>
              <a:rPr sz="1600" b="1" spc="-145" dirty="0">
                <a:latin typeface="Trebuchet MS"/>
                <a:cs typeface="Trebuchet MS"/>
              </a:rPr>
              <a:t>ой</a:t>
            </a:r>
            <a:r>
              <a:rPr sz="1600" b="1" dirty="0">
                <a:latin typeface="Trebuchet MS"/>
                <a:cs typeface="Trebuchet MS"/>
              </a:rPr>
              <a:t>	</a:t>
            </a:r>
            <a:r>
              <a:rPr sz="1600" b="1" spc="-75" dirty="0">
                <a:latin typeface="Trebuchet MS"/>
                <a:cs typeface="Trebuchet MS"/>
              </a:rPr>
              <a:t>с</a:t>
            </a:r>
            <a:r>
              <a:rPr sz="1600" b="1" spc="-85" dirty="0">
                <a:latin typeface="Trebuchet MS"/>
                <a:cs typeface="Trebuchet MS"/>
              </a:rPr>
              <a:t>т</a:t>
            </a:r>
            <a:r>
              <a:rPr sz="1600" b="1" spc="-130" dirty="0">
                <a:latin typeface="Trebuchet MS"/>
                <a:cs typeface="Trebuchet MS"/>
              </a:rPr>
              <a:t>ратег</a:t>
            </a:r>
            <a:r>
              <a:rPr sz="1600" b="1" spc="-160" dirty="0">
                <a:latin typeface="Trebuchet MS"/>
                <a:cs typeface="Trebuchet MS"/>
              </a:rPr>
              <a:t>и</a:t>
            </a:r>
            <a:r>
              <a:rPr sz="1600" b="1" spc="-165" dirty="0">
                <a:latin typeface="Trebuchet MS"/>
                <a:cs typeface="Trebuchet MS"/>
              </a:rPr>
              <a:t>и</a:t>
            </a:r>
            <a:r>
              <a:rPr sz="1600" b="1" dirty="0">
                <a:latin typeface="Trebuchet MS"/>
                <a:cs typeface="Trebuchet MS"/>
              </a:rPr>
              <a:t>	</a:t>
            </a:r>
            <a:r>
              <a:rPr sz="1600" spc="-35" dirty="0">
                <a:latin typeface="Calibri"/>
                <a:cs typeface="Calibri"/>
              </a:rPr>
              <a:t>по</a:t>
            </a:r>
            <a:r>
              <a:rPr sz="1600" dirty="0">
                <a:latin typeface="Calibri"/>
                <a:cs typeface="Calibri"/>
              </a:rPr>
              <a:t>	</a:t>
            </a:r>
            <a:r>
              <a:rPr sz="1600" spc="50" dirty="0">
                <a:latin typeface="Calibri"/>
                <a:cs typeface="Calibri"/>
              </a:rPr>
              <a:t>с</a:t>
            </a:r>
            <a:r>
              <a:rPr sz="1600" spc="-55" dirty="0">
                <a:latin typeface="Calibri"/>
                <a:cs typeface="Calibri"/>
              </a:rPr>
              <a:t>ни</a:t>
            </a:r>
            <a:r>
              <a:rPr sz="1600" spc="-60" dirty="0">
                <a:latin typeface="Calibri"/>
                <a:cs typeface="Calibri"/>
              </a:rPr>
              <a:t>ж</a:t>
            </a:r>
            <a:r>
              <a:rPr sz="1600" spc="-50" dirty="0">
                <a:latin typeface="Calibri"/>
                <a:cs typeface="Calibri"/>
              </a:rPr>
              <a:t>е</a:t>
            </a:r>
            <a:r>
              <a:rPr sz="1600" spc="-55" dirty="0">
                <a:latin typeface="Calibri"/>
                <a:cs typeface="Calibri"/>
              </a:rPr>
              <a:t>н</a:t>
            </a:r>
            <a:r>
              <a:rPr sz="1600" spc="-40" dirty="0">
                <a:latin typeface="Calibri"/>
                <a:cs typeface="Calibri"/>
              </a:rPr>
              <a:t>и</a:t>
            </a:r>
            <a:r>
              <a:rPr sz="1600" spc="-35" dirty="0">
                <a:latin typeface="Calibri"/>
                <a:cs typeface="Calibri"/>
              </a:rPr>
              <a:t>ю</a:t>
            </a:r>
            <a:endParaRPr sz="1600">
              <a:latin typeface="Calibri"/>
              <a:cs typeface="Calibri"/>
            </a:endParaRPr>
          </a:p>
          <a:p>
            <a:pPr marL="279400">
              <a:lnSpc>
                <a:spcPts val="1860"/>
              </a:lnSpc>
            </a:pPr>
            <a:r>
              <a:rPr sz="1600" spc="-60" dirty="0">
                <a:latin typeface="Calibri"/>
                <a:cs typeface="Calibri"/>
              </a:rPr>
              <a:t>рисков</a:t>
            </a:r>
            <a:endParaRPr sz="1600">
              <a:latin typeface="Calibri"/>
              <a:cs typeface="Calibri"/>
            </a:endParaRPr>
          </a:p>
          <a:p>
            <a:pPr marL="279400" marR="5080" indent="-266700" algn="just">
              <a:lnSpc>
                <a:spcPts val="1800"/>
              </a:lnSpc>
              <a:spcBef>
                <a:spcPts val="1240"/>
              </a:spcBef>
              <a:buFont typeface="Arial Narrow"/>
              <a:buAutoNum type="arabicPeriod" startAt="4"/>
              <a:tabLst>
                <a:tab pos="280035" algn="l"/>
              </a:tabLst>
            </a:pPr>
            <a:r>
              <a:rPr sz="1600" spc="-30" dirty="0">
                <a:latin typeface="Calibri"/>
                <a:cs typeface="Calibri"/>
              </a:rPr>
              <a:t>От</a:t>
            </a:r>
            <a:r>
              <a:rPr sz="1600" spc="-45" dirty="0">
                <a:latin typeface="Calibri"/>
                <a:cs typeface="Calibri"/>
              </a:rPr>
              <a:t>мена</a:t>
            </a:r>
            <a:r>
              <a:rPr sz="1600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 </a:t>
            </a:r>
            <a:r>
              <a:rPr sz="1600" spc="-60" dirty="0">
                <a:latin typeface="Calibri"/>
                <a:cs typeface="Calibri"/>
              </a:rPr>
              <a:t>общ</a:t>
            </a:r>
            <a:r>
              <a:rPr sz="1600" spc="-55" dirty="0">
                <a:latin typeface="Calibri"/>
                <a:cs typeface="Calibri"/>
              </a:rPr>
              <a:t>е</a:t>
            </a:r>
            <a:r>
              <a:rPr sz="1600" spc="-10" dirty="0">
                <a:latin typeface="Calibri"/>
                <a:cs typeface="Calibri"/>
              </a:rPr>
              <a:t>го</a:t>
            </a:r>
            <a:r>
              <a:rPr sz="1600" dirty="0">
                <a:latin typeface="Calibri"/>
                <a:cs typeface="Calibri"/>
              </a:rPr>
              <a:t> </a:t>
            </a:r>
            <a:r>
              <a:rPr sz="1600" spc="-20" dirty="0">
                <a:latin typeface="Calibri"/>
                <a:cs typeface="Calibri"/>
              </a:rPr>
              <a:t> </a:t>
            </a:r>
            <a:r>
              <a:rPr sz="1600" spc="25" dirty="0">
                <a:latin typeface="Calibri"/>
                <a:cs typeface="Calibri"/>
              </a:rPr>
              <a:t>к</a:t>
            </a:r>
            <a:r>
              <a:rPr sz="1600" spc="30" dirty="0">
                <a:latin typeface="Calibri"/>
                <a:cs typeface="Calibri"/>
              </a:rPr>
              <a:t>а</a:t>
            </a:r>
            <a:r>
              <a:rPr sz="1600" spc="25" dirty="0">
                <a:latin typeface="Calibri"/>
                <a:cs typeface="Calibri"/>
              </a:rPr>
              <a:t>т</a:t>
            </a:r>
            <a:r>
              <a:rPr sz="1600" spc="-10" dirty="0">
                <a:latin typeface="Calibri"/>
                <a:cs typeface="Calibri"/>
              </a:rPr>
              <a:t>е</a:t>
            </a:r>
            <a:r>
              <a:rPr sz="1600" spc="-20" dirty="0">
                <a:latin typeface="Calibri"/>
                <a:cs typeface="Calibri"/>
              </a:rPr>
              <a:t>г</a:t>
            </a:r>
            <a:r>
              <a:rPr sz="1600" spc="-55" dirty="0">
                <a:latin typeface="Calibri"/>
                <a:cs typeface="Calibri"/>
              </a:rPr>
              <a:t>о</a:t>
            </a:r>
            <a:r>
              <a:rPr sz="1600" spc="-50" dirty="0">
                <a:latin typeface="Calibri"/>
                <a:cs typeface="Calibri"/>
              </a:rPr>
              <a:t>р</a:t>
            </a:r>
            <a:r>
              <a:rPr sz="1600" spc="-65" dirty="0">
                <a:latin typeface="Calibri"/>
                <a:cs typeface="Calibri"/>
              </a:rPr>
              <a:t>и</a:t>
            </a:r>
            <a:r>
              <a:rPr sz="1600" spc="-55" dirty="0">
                <a:latin typeface="Calibri"/>
                <a:cs typeface="Calibri"/>
              </a:rPr>
              <a:t>ро</a:t>
            </a:r>
            <a:r>
              <a:rPr sz="1600" spc="15" dirty="0">
                <a:latin typeface="Calibri"/>
                <a:cs typeface="Calibri"/>
              </a:rPr>
              <a:t>в</a:t>
            </a:r>
            <a:r>
              <a:rPr sz="1600" spc="5" dirty="0">
                <a:latin typeface="Calibri"/>
                <a:cs typeface="Calibri"/>
              </a:rPr>
              <a:t>а</a:t>
            </a:r>
            <a:r>
              <a:rPr sz="1600" spc="-55" dirty="0">
                <a:latin typeface="Calibri"/>
                <a:cs typeface="Calibri"/>
              </a:rPr>
              <a:t>н</a:t>
            </a:r>
            <a:r>
              <a:rPr sz="1600" spc="-50" dirty="0">
                <a:latin typeface="Calibri"/>
                <a:cs typeface="Calibri"/>
              </a:rPr>
              <a:t>и</a:t>
            </a:r>
            <a:r>
              <a:rPr sz="1600" spc="5" dirty="0">
                <a:latin typeface="Calibri"/>
                <a:cs typeface="Calibri"/>
              </a:rPr>
              <a:t>я</a:t>
            </a:r>
            <a:r>
              <a:rPr sz="1600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 </a:t>
            </a:r>
            <a:r>
              <a:rPr sz="1600" spc="-20" dirty="0">
                <a:latin typeface="Calibri"/>
                <a:cs typeface="Calibri"/>
              </a:rPr>
              <a:t>Н</a:t>
            </a:r>
            <a:r>
              <a:rPr sz="1600" spc="-10" dirty="0">
                <a:latin typeface="Calibri"/>
                <a:cs typeface="Calibri"/>
              </a:rPr>
              <a:t>П</a:t>
            </a:r>
            <a:r>
              <a:rPr sz="1600" dirty="0">
                <a:latin typeface="Calibri"/>
                <a:cs typeface="Calibri"/>
              </a:rPr>
              <a:t> </a:t>
            </a:r>
            <a:r>
              <a:rPr sz="1600" spc="-15" dirty="0">
                <a:latin typeface="Calibri"/>
                <a:cs typeface="Calibri"/>
              </a:rPr>
              <a:t> </a:t>
            </a:r>
            <a:r>
              <a:rPr sz="1600" spc="50" dirty="0">
                <a:latin typeface="Calibri"/>
                <a:cs typeface="Calibri"/>
              </a:rPr>
              <a:t>с</a:t>
            </a:r>
            <a:r>
              <a:rPr sz="1600" dirty="0">
                <a:latin typeface="Calibri"/>
                <a:cs typeface="Calibri"/>
              </a:rPr>
              <a:t> </a:t>
            </a:r>
            <a:r>
              <a:rPr sz="1600" spc="-25" dirty="0">
                <a:latin typeface="Calibri"/>
                <a:cs typeface="Calibri"/>
              </a:rPr>
              <a:t> </a:t>
            </a:r>
            <a:r>
              <a:rPr sz="1600" spc="-50" dirty="0">
                <a:latin typeface="Calibri"/>
                <a:cs typeface="Calibri"/>
              </a:rPr>
              <a:t>пер</a:t>
            </a:r>
            <a:r>
              <a:rPr sz="1600" spc="-25" dirty="0">
                <a:latin typeface="Calibri"/>
                <a:cs typeface="Calibri"/>
              </a:rPr>
              <a:t>е</a:t>
            </a:r>
            <a:r>
              <a:rPr sz="1600" spc="-35" dirty="0">
                <a:latin typeface="Calibri"/>
                <a:cs typeface="Calibri"/>
              </a:rPr>
              <a:t>хо</a:t>
            </a:r>
            <a:r>
              <a:rPr sz="1600" spc="-50" dirty="0">
                <a:latin typeface="Calibri"/>
                <a:cs typeface="Calibri"/>
              </a:rPr>
              <a:t>дом</a:t>
            </a:r>
            <a:r>
              <a:rPr sz="1600" dirty="0">
                <a:latin typeface="Calibri"/>
                <a:cs typeface="Calibri"/>
              </a:rPr>
              <a:t>  </a:t>
            </a:r>
            <a:r>
              <a:rPr sz="1600" spc="-20" dirty="0">
                <a:latin typeface="Calibri"/>
                <a:cs typeface="Calibri"/>
              </a:rPr>
              <a:t>на</a:t>
            </a:r>
            <a:r>
              <a:rPr sz="1600" spc="-10" dirty="0">
                <a:latin typeface="Calibri"/>
                <a:cs typeface="Calibri"/>
              </a:rPr>
              <a:t> </a:t>
            </a:r>
            <a:r>
              <a:rPr sz="1600" b="1" spc="-140" dirty="0">
                <a:latin typeface="Trebuchet MS"/>
                <a:cs typeface="Trebuchet MS"/>
              </a:rPr>
              <a:t>д</a:t>
            </a:r>
            <a:r>
              <a:rPr sz="1600" b="1" spc="-145" dirty="0">
                <a:latin typeface="Trebuchet MS"/>
                <a:cs typeface="Trebuchet MS"/>
              </a:rPr>
              <a:t>и</a:t>
            </a:r>
            <a:r>
              <a:rPr sz="1600" b="1" spc="-275" dirty="0">
                <a:latin typeface="Trebuchet MS"/>
                <a:cs typeface="Trebuchet MS"/>
              </a:rPr>
              <a:t>фф</a:t>
            </a:r>
            <a:r>
              <a:rPr sz="1600" b="1" spc="-160" dirty="0">
                <a:latin typeface="Trebuchet MS"/>
                <a:cs typeface="Trebuchet MS"/>
              </a:rPr>
              <a:t>ер</a:t>
            </a:r>
            <a:r>
              <a:rPr sz="1600" b="1" spc="-155" dirty="0">
                <a:latin typeface="Trebuchet MS"/>
                <a:cs typeface="Trebuchet MS"/>
              </a:rPr>
              <a:t>енц</a:t>
            </a:r>
            <a:r>
              <a:rPr sz="1600" b="1" spc="-165" dirty="0">
                <a:latin typeface="Trebuchet MS"/>
                <a:cs typeface="Trebuchet MS"/>
              </a:rPr>
              <a:t>и</a:t>
            </a:r>
            <a:r>
              <a:rPr sz="1600" b="1" spc="-140" dirty="0">
                <a:latin typeface="Trebuchet MS"/>
                <a:cs typeface="Trebuchet MS"/>
              </a:rPr>
              <a:t>р</a:t>
            </a:r>
            <a:r>
              <a:rPr sz="1600" b="1" spc="-105" dirty="0">
                <a:latin typeface="Trebuchet MS"/>
                <a:cs typeface="Trebuchet MS"/>
              </a:rPr>
              <a:t>о</a:t>
            </a:r>
            <a:r>
              <a:rPr sz="1600" b="1" spc="-110" dirty="0">
                <a:latin typeface="Trebuchet MS"/>
                <a:cs typeface="Trebuchet MS"/>
              </a:rPr>
              <a:t>в</a:t>
            </a:r>
            <a:r>
              <a:rPr sz="1600" b="1" spc="-105" dirty="0">
                <a:latin typeface="Trebuchet MS"/>
                <a:cs typeface="Trebuchet MS"/>
              </a:rPr>
              <a:t>а</a:t>
            </a:r>
            <a:r>
              <a:rPr sz="1600" b="1" spc="-150" dirty="0">
                <a:latin typeface="Trebuchet MS"/>
                <a:cs typeface="Trebuchet MS"/>
              </a:rPr>
              <a:t>нное</a:t>
            </a:r>
            <a:r>
              <a:rPr sz="1600" b="1" dirty="0">
                <a:latin typeface="Trebuchet MS"/>
                <a:cs typeface="Trebuchet MS"/>
              </a:rPr>
              <a:t> </a:t>
            </a:r>
            <a:r>
              <a:rPr sz="1600" b="1" spc="195" dirty="0">
                <a:latin typeface="Trebuchet MS"/>
                <a:cs typeface="Trebuchet MS"/>
              </a:rPr>
              <a:t> </a:t>
            </a:r>
            <a:r>
              <a:rPr sz="1600" b="1" spc="-155" dirty="0">
                <a:latin typeface="Trebuchet MS"/>
                <a:cs typeface="Trebuchet MS"/>
              </a:rPr>
              <a:t>п</a:t>
            </a:r>
            <a:r>
              <a:rPr sz="1600" b="1" spc="-160" dirty="0">
                <a:latin typeface="Trebuchet MS"/>
                <a:cs typeface="Trebuchet MS"/>
              </a:rPr>
              <a:t>ри</a:t>
            </a:r>
            <a:r>
              <a:rPr sz="1600" b="1" spc="-150" dirty="0">
                <a:latin typeface="Trebuchet MS"/>
                <a:cs typeface="Trebuchet MS"/>
              </a:rPr>
              <a:t>менен</a:t>
            </a:r>
            <a:r>
              <a:rPr sz="1600" b="1" spc="-170" dirty="0">
                <a:latin typeface="Trebuchet MS"/>
                <a:cs typeface="Trebuchet MS"/>
              </a:rPr>
              <a:t>ие</a:t>
            </a:r>
            <a:r>
              <a:rPr sz="1600" b="1" dirty="0">
                <a:latin typeface="Trebuchet MS"/>
                <a:cs typeface="Trebuchet MS"/>
              </a:rPr>
              <a:t> </a:t>
            </a:r>
            <a:r>
              <a:rPr sz="1600" b="1" spc="195" dirty="0">
                <a:latin typeface="Trebuchet MS"/>
                <a:cs typeface="Trebuchet MS"/>
              </a:rPr>
              <a:t> </a:t>
            </a:r>
            <a:r>
              <a:rPr sz="1600" b="1" spc="-145" dirty="0">
                <a:latin typeface="Trebuchet MS"/>
                <a:cs typeface="Trebuchet MS"/>
              </a:rPr>
              <a:t>мер</a:t>
            </a:r>
            <a:r>
              <a:rPr sz="1600" b="1" dirty="0">
                <a:latin typeface="Trebuchet MS"/>
                <a:cs typeface="Trebuchet MS"/>
              </a:rPr>
              <a:t> </a:t>
            </a:r>
            <a:r>
              <a:rPr sz="1600" b="1" spc="190" dirty="0">
                <a:latin typeface="Trebuchet MS"/>
                <a:cs typeface="Trebuchet MS"/>
              </a:rPr>
              <a:t> </a:t>
            </a:r>
            <a:r>
              <a:rPr sz="1600" spc="-65" dirty="0">
                <a:latin typeface="Calibri"/>
                <a:cs typeface="Calibri"/>
              </a:rPr>
              <a:t>и</a:t>
            </a:r>
            <a:r>
              <a:rPr sz="1600" dirty="0">
                <a:latin typeface="Calibri"/>
                <a:cs typeface="Calibri"/>
              </a:rPr>
              <a:t>  </a:t>
            </a:r>
            <a:r>
              <a:rPr sz="1600" spc="55" dirty="0">
                <a:latin typeface="Calibri"/>
                <a:cs typeface="Calibri"/>
              </a:rPr>
              <a:t> </a:t>
            </a:r>
            <a:r>
              <a:rPr sz="1600" spc="45" dirty="0">
                <a:latin typeface="Calibri"/>
                <a:cs typeface="Calibri"/>
              </a:rPr>
              <a:t>с</a:t>
            </a:r>
            <a:r>
              <a:rPr sz="1600" spc="-35" dirty="0">
                <a:latin typeface="Calibri"/>
                <a:cs typeface="Calibri"/>
              </a:rPr>
              <a:t>по</a:t>
            </a:r>
            <a:r>
              <a:rPr sz="1600" spc="45" dirty="0">
                <a:latin typeface="Calibri"/>
                <a:cs typeface="Calibri"/>
              </a:rPr>
              <a:t>с</a:t>
            </a:r>
            <a:r>
              <a:rPr sz="1600" spc="-55" dirty="0">
                <a:latin typeface="Calibri"/>
                <a:cs typeface="Calibri"/>
              </a:rPr>
              <a:t>о</a:t>
            </a:r>
            <a:r>
              <a:rPr sz="1600" spc="-35" dirty="0">
                <a:latin typeface="Calibri"/>
                <a:cs typeface="Calibri"/>
              </a:rPr>
              <a:t>бов</a:t>
            </a:r>
            <a:r>
              <a:rPr sz="1600" spc="-15" dirty="0">
                <a:latin typeface="Calibri"/>
                <a:cs typeface="Calibri"/>
              </a:rPr>
              <a:t> </a:t>
            </a:r>
            <a:r>
              <a:rPr sz="1600" spc="-45" dirty="0">
                <a:latin typeface="Calibri"/>
                <a:cs typeface="Calibri"/>
              </a:rPr>
              <a:t>адми</a:t>
            </a:r>
            <a:r>
              <a:rPr sz="1600" spc="-40" dirty="0">
                <a:latin typeface="Calibri"/>
                <a:cs typeface="Calibri"/>
              </a:rPr>
              <a:t>н</a:t>
            </a:r>
            <a:r>
              <a:rPr sz="1600" dirty="0">
                <a:latin typeface="Calibri"/>
                <a:cs typeface="Calibri"/>
              </a:rPr>
              <a:t>ист</a:t>
            </a:r>
            <a:r>
              <a:rPr sz="1600" spc="5" dirty="0">
                <a:latin typeface="Calibri"/>
                <a:cs typeface="Calibri"/>
              </a:rPr>
              <a:t>р</a:t>
            </a:r>
            <a:r>
              <a:rPr sz="1600" spc="-65" dirty="0">
                <a:latin typeface="Calibri"/>
                <a:cs typeface="Calibri"/>
              </a:rPr>
              <a:t>и</a:t>
            </a:r>
            <a:r>
              <a:rPr sz="1600" spc="-55" dirty="0">
                <a:latin typeface="Calibri"/>
                <a:cs typeface="Calibri"/>
              </a:rPr>
              <a:t>р</a:t>
            </a:r>
            <a:r>
              <a:rPr sz="1600" spc="-10" dirty="0">
                <a:latin typeface="Calibri"/>
                <a:cs typeface="Calibri"/>
              </a:rPr>
              <a:t>ов</a:t>
            </a:r>
            <a:r>
              <a:rPr sz="1600" spc="-5" dirty="0">
                <a:latin typeface="Calibri"/>
                <a:cs typeface="Calibri"/>
              </a:rPr>
              <a:t>а</a:t>
            </a:r>
            <a:r>
              <a:rPr sz="1600" spc="-55" dirty="0">
                <a:latin typeface="Calibri"/>
                <a:cs typeface="Calibri"/>
              </a:rPr>
              <a:t>н</a:t>
            </a:r>
            <a:r>
              <a:rPr sz="1600" spc="-50" dirty="0">
                <a:latin typeface="Calibri"/>
                <a:cs typeface="Calibri"/>
              </a:rPr>
              <a:t>и</a:t>
            </a:r>
            <a:r>
              <a:rPr sz="1600" spc="5" dirty="0">
                <a:latin typeface="Calibri"/>
                <a:cs typeface="Calibri"/>
              </a:rPr>
              <a:t>я</a:t>
            </a:r>
            <a:r>
              <a:rPr sz="1600" spc="-25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вн</a:t>
            </a:r>
            <a:r>
              <a:rPr sz="1600" spc="-75" dirty="0">
                <a:latin typeface="Calibri"/>
                <a:cs typeface="Calibri"/>
              </a:rPr>
              <a:t>у</a:t>
            </a:r>
            <a:r>
              <a:rPr sz="1600" spc="55" dirty="0">
                <a:latin typeface="Calibri"/>
                <a:cs typeface="Calibri"/>
              </a:rPr>
              <a:t>т</a:t>
            </a:r>
            <a:r>
              <a:rPr sz="1600" spc="-60" dirty="0">
                <a:latin typeface="Calibri"/>
                <a:cs typeface="Calibri"/>
              </a:rPr>
              <a:t>ри</a:t>
            </a:r>
            <a:r>
              <a:rPr sz="1600" spc="-20" dirty="0">
                <a:latin typeface="Calibri"/>
                <a:cs typeface="Calibri"/>
              </a:rPr>
              <a:t> </a:t>
            </a:r>
            <a:r>
              <a:rPr sz="1600" spc="5" dirty="0">
                <a:latin typeface="Calibri"/>
                <a:cs typeface="Calibri"/>
              </a:rPr>
              <a:t>ка</a:t>
            </a:r>
            <a:r>
              <a:rPr sz="1600" spc="-30" dirty="0">
                <a:latin typeface="Calibri"/>
                <a:cs typeface="Calibri"/>
              </a:rPr>
              <a:t>ждо</a:t>
            </a:r>
            <a:r>
              <a:rPr sz="1600" spc="-25" dirty="0">
                <a:latin typeface="Calibri"/>
                <a:cs typeface="Calibri"/>
              </a:rPr>
              <a:t>г</a:t>
            </a:r>
            <a:r>
              <a:rPr sz="1600" spc="-45" dirty="0">
                <a:latin typeface="Calibri"/>
                <a:cs typeface="Calibri"/>
              </a:rPr>
              <a:t>о</a:t>
            </a:r>
            <a:r>
              <a:rPr sz="1600" spc="15" dirty="0">
                <a:latin typeface="Calibri"/>
                <a:cs typeface="Calibri"/>
              </a:rPr>
              <a:t> </a:t>
            </a:r>
            <a:r>
              <a:rPr sz="1600" spc="-60" dirty="0">
                <a:latin typeface="Calibri"/>
                <a:cs typeface="Calibri"/>
              </a:rPr>
              <a:t>р</a:t>
            </a:r>
            <a:r>
              <a:rPr sz="1600" dirty="0">
                <a:latin typeface="Calibri"/>
                <a:cs typeface="Calibri"/>
              </a:rPr>
              <a:t>иска</a:t>
            </a:r>
            <a:endParaRPr sz="1600">
              <a:latin typeface="Calibri"/>
              <a:cs typeface="Calibri"/>
            </a:endParaRPr>
          </a:p>
          <a:p>
            <a:pPr marL="279400" marR="6350" indent="-266700" algn="just">
              <a:lnSpc>
                <a:spcPts val="1800"/>
              </a:lnSpc>
              <a:spcBef>
                <a:spcPts val="1200"/>
              </a:spcBef>
              <a:buFont typeface="Arial Narrow"/>
              <a:buAutoNum type="arabicPeriod" startAt="5"/>
              <a:tabLst>
                <a:tab pos="280035" algn="l"/>
              </a:tabLst>
            </a:pPr>
            <a:r>
              <a:rPr sz="1600" b="1" spc="-105" dirty="0">
                <a:latin typeface="Trebuchet MS"/>
                <a:cs typeface="Trebuchet MS"/>
              </a:rPr>
              <a:t>Мон</a:t>
            </a:r>
            <a:r>
              <a:rPr sz="1600" b="1" spc="-185" dirty="0">
                <a:latin typeface="Trebuchet MS"/>
                <a:cs typeface="Trebuchet MS"/>
              </a:rPr>
              <a:t>и</a:t>
            </a:r>
            <a:r>
              <a:rPr sz="1600" b="1" spc="-60" dirty="0">
                <a:latin typeface="Trebuchet MS"/>
                <a:cs typeface="Trebuchet MS"/>
              </a:rPr>
              <a:t>т</a:t>
            </a:r>
            <a:r>
              <a:rPr sz="1600" b="1" spc="-150" dirty="0">
                <a:latin typeface="Trebuchet MS"/>
                <a:cs typeface="Trebuchet MS"/>
              </a:rPr>
              <a:t>ори</a:t>
            </a:r>
            <a:r>
              <a:rPr sz="1600" b="1" spc="-155" dirty="0">
                <a:latin typeface="Trebuchet MS"/>
                <a:cs typeface="Trebuchet MS"/>
              </a:rPr>
              <a:t>нг</a:t>
            </a:r>
            <a:r>
              <a:rPr sz="1600" b="1" dirty="0">
                <a:latin typeface="Trebuchet MS"/>
                <a:cs typeface="Trebuchet MS"/>
              </a:rPr>
              <a:t>   </a:t>
            </a:r>
            <a:r>
              <a:rPr sz="1600" b="1" spc="-85" dirty="0">
                <a:latin typeface="Trebuchet MS"/>
                <a:cs typeface="Trebuchet MS"/>
              </a:rPr>
              <a:t> </a:t>
            </a:r>
            <a:r>
              <a:rPr sz="1600" b="1" spc="-160" dirty="0">
                <a:latin typeface="Trebuchet MS"/>
                <a:cs typeface="Trebuchet MS"/>
              </a:rPr>
              <a:t>ре</a:t>
            </a:r>
            <a:r>
              <a:rPr sz="1600" b="1" spc="-50" dirty="0">
                <a:latin typeface="Trebuchet MS"/>
                <a:cs typeface="Trebuchet MS"/>
              </a:rPr>
              <a:t>з</a:t>
            </a:r>
            <a:r>
              <a:rPr sz="1600" b="1" spc="-140" dirty="0">
                <a:latin typeface="Trebuchet MS"/>
                <a:cs typeface="Trebuchet MS"/>
              </a:rPr>
              <a:t>ул</a:t>
            </a:r>
            <a:r>
              <a:rPr sz="1600" b="1" spc="-125" dirty="0">
                <a:latin typeface="Trebuchet MS"/>
                <a:cs typeface="Trebuchet MS"/>
              </a:rPr>
              <a:t>ь</a:t>
            </a:r>
            <a:r>
              <a:rPr sz="1600" b="1" spc="-75" dirty="0">
                <a:latin typeface="Trebuchet MS"/>
                <a:cs typeface="Trebuchet MS"/>
              </a:rPr>
              <a:t>та</a:t>
            </a:r>
            <a:r>
              <a:rPr sz="1600" b="1" spc="-80" dirty="0">
                <a:latin typeface="Trebuchet MS"/>
                <a:cs typeface="Trebuchet MS"/>
              </a:rPr>
              <a:t>т</a:t>
            </a:r>
            <a:r>
              <a:rPr sz="1600" b="1" spc="-100" dirty="0">
                <a:latin typeface="Trebuchet MS"/>
                <a:cs typeface="Trebuchet MS"/>
              </a:rPr>
              <a:t>ов</a:t>
            </a:r>
            <a:r>
              <a:rPr sz="1600" b="1" dirty="0">
                <a:latin typeface="Trebuchet MS"/>
                <a:cs typeface="Trebuchet MS"/>
              </a:rPr>
              <a:t>   </a:t>
            </a:r>
            <a:r>
              <a:rPr sz="1600" b="1" spc="-70" dirty="0">
                <a:latin typeface="Trebuchet MS"/>
                <a:cs typeface="Trebuchet MS"/>
              </a:rPr>
              <a:t> </a:t>
            </a:r>
            <a:r>
              <a:rPr sz="1600" b="1" spc="-65" dirty="0">
                <a:latin typeface="Trebuchet MS"/>
                <a:cs typeface="Trebuchet MS"/>
              </a:rPr>
              <a:t>к</a:t>
            </a:r>
            <a:r>
              <a:rPr sz="1600" b="1" spc="-140" dirty="0">
                <a:latin typeface="Trebuchet MS"/>
                <a:cs typeface="Trebuchet MS"/>
              </a:rPr>
              <a:t>он</a:t>
            </a:r>
            <a:r>
              <a:rPr sz="1600" b="1" spc="-114" dirty="0">
                <a:latin typeface="Trebuchet MS"/>
                <a:cs typeface="Trebuchet MS"/>
              </a:rPr>
              <a:t>тр</a:t>
            </a:r>
            <a:r>
              <a:rPr sz="1600" b="1" spc="-125" dirty="0">
                <a:latin typeface="Trebuchet MS"/>
                <a:cs typeface="Trebuchet MS"/>
              </a:rPr>
              <a:t>о</a:t>
            </a:r>
            <a:r>
              <a:rPr sz="1600" b="1" spc="-165" dirty="0">
                <a:latin typeface="Trebuchet MS"/>
                <a:cs typeface="Trebuchet MS"/>
              </a:rPr>
              <a:t>л</a:t>
            </a:r>
            <a:r>
              <a:rPr sz="1600" b="1" spc="-120" dirty="0">
                <a:latin typeface="Trebuchet MS"/>
                <a:cs typeface="Trebuchet MS"/>
              </a:rPr>
              <a:t>я</a:t>
            </a:r>
            <a:r>
              <a:rPr sz="1600" b="1" dirty="0">
                <a:latin typeface="Trebuchet MS"/>
                <a:cs typeface="Trebuchet MS"/>
              </a:rPr>
              <a:t>   </a:t>
            </a:r>
            <a:r>
              <a:rPr sz="1600" b="1" spc="-70" dirty="0">
                <a:latin typeface="Trebuchet MS"/>
                <a:cs typeface="Trebuchet MS"/>
              </a:rPr>
              <a:t> </a:t>
            </a:r>
            <a:r>
              <a:rPr sz="1600" spc="-65" dirty="0">
                <a:latin typeface="Calibri"/>
                <a:cs typeface="Calibri"/>
              </a:rPr>
              <a:t>и</a:t>
            </a:r>
            <a:r>
              <a:rPr sz="1600" dirty="0">
                <a:latin typeface="Calibri"/>
                <a:cs typeface="Calibri"/>
              </a:rPr>
              <a:t>    </a:t>
            </a:r>
            <a:r>
              <a:rPr sz="1600" spc="40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вн</a:t>
            </a:r>
            <a:r>
              <a:rPr sz="1600" dirty="0">
                <a:latin typeface="Calibri"/>
                <a:cs typeface="Calibri"/>
              </a:rPr>
              <a:t>е</a:t>
            </a:r>
            <a:r>
              <a:rPr sz="1600" spc="-10" dirty="0">
                <a:latin typeface="Calibri"/>
                <a:cs typeface="Calibri"/>
              </a:rPr>
              <a:t>с</a:t>
            </a:r>
            <a:r>
              <a:rPr sz="1600" spc="-50" dirty="0">
                <a:latin typeface="Calibri"/>
                <a:cs typeface="Calibri"/>
              </a:rPr>
              <a:t>ение</a:t>
            </a:r>
            <a:r>
              <a:rPr sz="1600" spc="-25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законодател</a:t>
            </a:r>
            <a:r>
              <a:rPr sz="1600" spc="-5" dirty="0">
                <a:latin typeface="Calibri"/>
                <a:cs typeface="Calibri"/>
              </a:rPr>
              <a:t>ь</a:t>
            </a:r>
            <a:r>
              <a:rPr sz="1600" spc="-10" dirty="0">
                <a:latin typeface="Calibri"/>
                <a:cs typeface="Calibri"/>
              </a:rPr>
              <a:t>ных</a:t>
            </a:r>
            <a:r>
              <a:rPr sz="1600" dirty="0">
                <a:latin typeface="Calibri"/>
                <a:cs typeface="Calibri"/>
              </a:rPr>
              <a:t>    </a:t>
            </a:r>
            <a:r>
              <a:rPr sz="1600" spc="-15" dirty="0">
                <a:latin typeface="Calibri"/>
                <a:cs typeface="Calibri"/>
              </a:rPr>
              <a:t> </a:t>
            </a:r>
            <a:r>
              <a:rPr sz="1600" spc="-45" dirty="0">
                <a:latin typeface="Calibri"/>
                <a:cs typeface="Calibri"/>
              </a:rPr>
              <a:t>п</a:t>
            </a:r>
            <a:r>
              <a:rPr sz="1600" spc="-40" dirty="0">
                <a:latin typeface="Calibri"/>
                <a:cs typeface="Calibri"/>
              </a:rPr>
              <a:t>р</a:t>
            </a:r>
            <a:r>
              <a:rPr sz="1600" spc="-50" dirty="0">
                <a:latin typeface="Calibri"/>
                <a:cs typeface="Calibri"/>
              </a:rPr>
              <a:t>е</a:t>
            </a:r>
            <a:r>
              <a:rPr sz="1600" spc="-65" dirty="0">
                <a:latin typeface="Calibri"/>
                <a:cs typeface="Calibri"/>
              </a:rPr>
              <a:t>д</a:t>
            </a:r>
            <a:r>
              <a:rPr sz="1600" spc="-25" dirty="0">
                <a:latin typeface="Calibri"/>
                <a:cs typeface="Calibri"/>
              </a:rPr>
              <a:t>ло</a:t>
            </a:r>
            <a:r>
              <a:rPr sz="1600" spc="-55" dirty="0">
                <a:latin typeface="Calibri"/>
                <a:cs typeface="Calibri"/>
              </a:rPr>
              <a:t>жений</a:t>
            </a:r>
            <a:r>
              <a:rPr sz="1600" dirty="0">
                <a:latin typeface="Calibri"/>
                <a:cs typeface="Calibri"/>
              </a:rPr>
              <a:t>     </a:t>
            </a:r>
            <a:r>
              <a:rPr sz="1600" spc="-35" dirty="0">
                <a:latin typeface="Calibri"/>
                <a:cs typeface="Calibri"/>
              </a:rPr>
              <a:t>по</a:t>
            </a:r>
            <a:r>
              <a:rPr sz="1600" dirty="0">
                <a:latin typeface="Calibri"/>
                <a:cs typeface="Calibri"/>
              </a:rPr>
              <a:t>    </a:t>
            </a:r>
            <a:r>
              <a:rPr sz="1600" spc="-10" dirty="0">
                <a:latin typeface="Calibri"/>
                <a:cs typeface="Calibri"/>
              </a:rPr>
              <a:t> </a:t>
            </a:r>
            <a:r>
              <a:rPr sz="1600" spc="-60" dirty="0">
                <a:latin typeface="Calibri"/>
                <a:cs typeface="Calibri"/>
              </a:rPr>
              <a:t>ми</a:t>
            </a:r>
            <a:r>
              <a:rPr sz="1600" spc="-50" dirty="0">
                <a:latin typeface="Calibri"/>
                <a:cs typeface="Calibri"/>
              </a:rPr>
              <a:t>н</a:t>
            </a:r>
            <a:r>
              <a:rPr sz="1600" spc="-60" dirty="0">
                <a:latin typeface="Calibri"/>
                <a:cs typeface="Calibri"/>
              </a:rPr>
              <a:t>им</a:t>
            </a:r>
            <a:r>
              <a:rPr sz="1600" spc="-50" dirty="0">
                <a:latin typeface="Calibri"/>
                <a:cs typeface="Calibri"/>
              </a:rPr>
              <a:t>и</a:t>
            </a:r>
            <a:r>
              <a:rPr sz="1600" spc="10" dirty="0">
                <a:latin typeface="Calibri"/>
                <a:cs typeface="Calibri"/>
              </a:rPr>
              <a:t>з</a:t>
            </a:r>
            <a:r>
              <a:rPr sz="1600" dirty="0">
                <a:latin typeface="Calibri"/>
                <a:cs typeface="Calibri"/>
              </a:rPr>
              <a:t>а</a:t>
            </a:r>
            <a:r>
              <a:rPr sz="1600" spc="-45" dirty="0">
                <a:latin typeface="Calibri"/>
                <a:cs typeface="Calibri"/>
              </a:rPr>
              <a:t>ц</a:t>
            </a:r>
            <a:r>
              <a:rPr sz="1600" spc="-40" dirty="0">
                <a:latin typeface="Calibri"/>
                <a:cs typeface="Calibri"/>
              </a:rPr>
              <a:t>и</a:t>
            </a:r>
            <a:r>
              <a:rPr sz="1600" spc="-65" dirty="0">
                <a:latin typeface="Calibri"/>
                <a:cs typeface="Calibri"/>
              </a:rPr>
              <a:t>и</a:t>
            </a:r>
            <a:r>
              <a:rPr sz="1600" spc="-30" dirty="0">
                <a:latin typeface="Calibri"/>
                <a:cs typeface="Calibri"/>
              </a:rPr>
              <a:t> </a:t>
            </a:r>
            <a:r>
              <a:rPr sz="1600" spc="-55" dirty="0">
                <a:latin typeface="Calibri"/>
                <a:cs typeface="Calibri"/>
              </a:rPr>
              <a:t>но</a:t>
            </a:r>
            <a:r>
              <a:rPr sz="1600" spc="-60" dirty="0">
                <a:latin typeface="Calibri"/>
                <a:cs typeface="Calibri"/>
              </a:rPr>
              <a:t>р</a:t>
            </a:r>
            <a:r>
              <a:rPr sz="1600" dirty="0">
                <a:latin typeface="Calibri"/>
                <a:cs typeface="Calibri"/>
              </a:rPr>
              <a:t>ма</a:t>
            </a:r>
            <a:r>
              <a:rPr sz="1600" spc="5" dirty="0">
                <a:latin typeface="Calibri"/>
                <a:cs typeface="Calibri"/>
              </a:rPr>
              <a:t>т</a:t>
            </a:r>
            <a:r>
              <a:rPr sz="1600" spc="-20" dirty="0">
                <a:latin typeface="Calibri"/>
                <a:cs typeface="Calibri"/>
              </a:rPr>
              <a:t>ив</a:t>
            </a:r>
            <a:r>
              <a:rPr sz="1600" spc="-55" dirty="0">
                <a:latin typeface="Calibri"/>
                <a:cs typeface="Calibri"/>
              </a:rPr>
              <a:t>н</a:t>
            </a:r>
            <a:r>
              <a:rPr sz="1600" spc="-45" dirty="0">
                <a:latin typeface="Calibri"/>
                <a:cs typeface="Calibri"/>
              </a:rPr>
              <a:t>о</a:t>
            </a:r>
            <a:r>
              <a:rPr sz="1600" spc="-45" dirty="0">
                <a:latin typeface="Arial Narrow"/>
                <a:cs typeface="Arial Narrow"/>
              </a:rPr>
              <a:t>-</a:t>
            </a:r>
            <a:r>
              <a:rPr sz="1600" spc="-45" dirty="0">
                <a:latin typeface="Calibri"/>
                <a:cs typeface="Calibri"/>
              </a:rPr>
              <a:t>п</a:t>
            </a:r>
            <a:r>
              <a:rPr sz="1600" spc="-40" dirty="0">
                <a:latin typeface="Calibri"/>
                <a:cs typeface="Calibri"/>
              </a:rPr>
              <a:t>р</a:t>
            </a:r>
            <a:r>
              <a:rPr sz="1600" spc="-20" dirty="0">
                <a:latin typeface="Calibri"/>
                <a:cs typeface="Calibri"/>
              </a:rPr>
              <a:t>а</a:t>
            </a:r>
            <a:r>
              <a:rPr sz="1600" spc="5" dirty="0">
                <a:latin typeface="Calibri"/>
                <a:cs typeface="Calibri"/>
              </a:rPr>
              <a:t>во</a:t>
            </a:r>
            <a:r>
              <a:rPr sz="1600" spc="-5" dirty="0">
                <a:latin typeface="Calibri"/>
                <a:cs typeface="Calibri"/>
              </a:rPr>
              <a:t>в</a:t>
            </a:r>
            <a:r>
              <a:rPr sz="1600" spc="-25" dirty="0">
                <a:latin typeface="Calibri"/>
                <a:cs typeface="Calibri"/>
              </a:rPr>
              <a:t>ого </a:t>
            </a:r>
            <a:r>
              <a:rPr sz="1600" spc="-20" dirty="0">
                <a:latin typeface="Calibri"/>
                <a:cs typeface="Calibri"/>
              </a:rPr>
              <a:t>несоот</a:t>
            </a:r>
            <a:r>
              <a:rPr sz="1600" spc="25" dirty="0">
                <a:latin typeface="Calibri"/>
                <a:cs typeface="Calibri"/>
              </a:rPr>
              <a:t>ветств</a:t>
            </a:r>
            <a:r>
              <a:rPr sz="1600" spc="-25" dirty="0">
                <a:latin typeface="Calibri"/>
                <a:cs typeface="Calibri"/>
              </a:rPr>
              <a:t>ия</a:t>
            </a:r>
            <a:endParaRPr sz="1600">
              <a:latin typeface="Calibri"/>
              <a:cs typeface="Calibri"/>
            </a:endParaRPr>
          </a:p>
          <a:p>
            <a:pPr marL="279400" indent="-266700">
              <a:lnSpc>
                <a:spcPct val="100000"/>
              </a:lnSpc>
              <a:spcBef>
                <a:spcPts val="1040"/>
              </a:spcBef>
              <a:buFont typeface="Arial Narrow"/>
              <a:buAutoNum type="arabicPeriod" startAt="5"/>
              <a:tabLst>
                <a:tab pos="280035" algn="l"/>
              </a:tabLst>
            </a:pPr>
            <a:r>
              <a:rPr sz="1600" b="1" spc="-135" dirty="0">
                <a:latin typeface="Trebuchet MS"/>
                <a:cs typeface="Trebuchet MS"/>
              </a:rPr>
              <a:t>Внедр</a:t>
            </a:r>
            <a:r>
              <a:rPr sz="1600" b="1" spc="-125" dirty="0">
                <a:latin typeface="Trebuchet MS"/>
                <a:cs typeface="Trebuchet MS"/>
              </a:rPr>
              <a:t>е</a:t>
            </a:r>
            <a:r>
              <a:rPr sz="1600" b="1" spc="-165" dirty="0">
                <a:latin typeface="Trebuchet MS"/>
                <a:cs typeface="Trebuchet MS"/>
              </a:rPr>
              <a:t>н</a:t>
            </a:r>
            <a:r>
              <a:rPr sz="1600" b="1" spc="-180" dirty="0">
                <a:latin typeface="Trebuchet MS"/>
                <a:cs typeface="Trebuchet MS"/>
              </a:rPr>
              <a:t>и</a:t>
            </a:r>
            <a:r>
              <a:rPr sz="1600" b="1" spc="-170" dirty="0">
                <a:latin typeface="Trebuchet MS"/>
                <a:cs typeface="Trebuchet MS"/>
              </a:rPr>
              <a:t>е</a:t>
            </a:r>
            <a:r>
              <a:rPr sz="1600" b="1" spc="-105" dirty="0">
                <a:latin typeface="Trebuchet MS"/>
                <a:cs typeface="Trebuchet MS"/>
              </a:rPr>
              <a:t> </a:t>
            </a:r>
            <a:r>
              <a:rPr sz="1600" b="1" spc="-65" dirty="0">
                <a:latin typeface="Arial Narrow"/>
                <a:cs typeface="Arial Narrow"/>
              </a:rPr>
              <a:t>C</a:t>
            </a:r>
            <a:r>
              <a:rPr sz="1600" b="1" spc="-55" dirty="0">
                <a:latin typeface="Arial Narrow"/>
                <a:cs typeface="Arial Narrow"/>
              </a:rPr>
              <a:t>R</a:t>
            </a:r>
            <a:r>
              <a:rPr sz="1600" b="1" spc="105" dirty="0">
                <a:latin typeface="Arial Narrow"/>
                <a:cs typeface="Arial Narrow"/>
              </a:rPr>
              <a:t>M</a:t>
            </a:r>
            <a:r>
              <a:rPr sz="1600" b="1" spc="20" dirty="0">
                <a:latin typeface="Arial Narrow"/>
                <a:cs typeface="Arial Narrow"/>
              </a:rPr>
              <a:t> </a:t>
            </a:r>
            <a:r>
              <a:rPr sz="1600" spc="110" dirty="0">
                <a:latin typeface="Calibri"/>
                <a:cs typeface="Calibri"/>
              </a:rPr>
              <a:t>–</a:t>
            </a:r>
            <a:r>
              <a:rPr sz="1600" spc="-5" dirty="0">
                <a:latin typeface="Calibri"/>
                <a:cs typeface="Calibri"/>
              </a:rPr>
              <a:t> </a:t>
            </a:r>
            <a:r>
              <a:rPr sz="1600" spc="-60" dirty="0">
                <a:latin typeface="Calibri"/>
                <a:cs typeface="Calibri"/>
              </a:rPr>
              <a:t>р</a:t>
            </a:r>
            <a:r>
              <a:rPr sz="1600" spc="-35" dirty="0">
                <a:latin typeface="Calibri"/>
                <a:cs typeface="Calibri"/>
              </a:rPr>
              <a:t>екоменда</a:t>
            </a:r>
            <a:r>
              <a:rPr sz="1600" spc="-30" dirty="0">
                <a:latin typeface="Calibri"/>
                <a:cs typeface="Calibri"/>
              </a:rPr>
              <a:t>ц</a:t>
            </a:r>
            <a:r>
              <a:rPr sz="1600" spc="-65" dirty="0">
                <a:latin typeface="Calibri"/>
                <a:cs typeface="Calibri"/>
              </a:rPr>
              <a:t>ии</a:t>
            </a:r>
            <a:r>
              <a:rPr sz="1600" spc="10" dirty="0">
                <a:latin typeface="Calibri"/>
                <a:cs typeface="Calibri"/>
              </a:rPr>
              <a:t> </a:t>
            </a:r>
            <a:r>
              <a:rPr sz="1600" spc="-170" dirty="0">
                <a:latin typeface="Calibri"/>
                <a:cs typeface="Calibri"/>
              </a:rPr>
              <a:t>М</a:t>
            </a:r>
            <a:r>
              <a:rPr sz="1600" spc="-10" dirty="0">
                <a:latin typeface="Calibri"/>
                <a:cs typeface="Calibri"/>
              </a:rPr>
              <a:t>В</a:t>
            </a:r>
            <a:r>
              <a:rPr sz="1600" spc="-70" dirty="0">
                <a:latin typeface="Calibri"/>
                <a:cs typeface="Calibri"/>
              </a:rPr>
              <a:t>Ф,</a:t>
            </a:r>
            <a:r>
              <a:rPr sz="1600" spc="20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В</a:t>
            </a:r>
            <a:r>
              <a:rPr sz="1600" spc="-40" dirty="0">
                <a:latin typeface="Calibri"/>
                <a:cs typeface="Calibri"/>
              </a:rPr>
              <a:t>Б,</a:t>
            </a:r>
            <a:r>
              <a:rPr sz="1600" spc="-5" dirty="0">
                <a:latin typeface="Calibri"/>
                <a:cs typeface="Calibri"/>
              </a:rPr>
              <a:t> </a:t>
            </a:r>
            <a:r>
              <a:rPr sz="1600" spc="-25" dirty="0">
                <a:latin typeface="Calibri"/>
                <a:cs typeface="Calibri"/>
              </a:rPr>
              <a:t>ОЭ</a:t>
            </a:r>
            <a:r>
              <a:rPr sz="1600" spc="45" dirty="0">
                <a:latin typeface="Calibri"/>
                <a:cs typeface="Calibri"/>
              </a:rPr>
              <a:t>СР</a:t>
            </a:r>
            <a:endParaRPr sz="16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080"/>
              </a:spcBef>
            </a:pPr>
            <a:r>
              <a:rPr sz="1600" spc="50" dirty="0">
                <a:latin typeface="Arial Narrow"/>
                <a:cs typeface="Arial Narrow"/>
              </a:rPr>
              <a:t>7. </a:t>
            </a:r>
            <a:r>
              <a:rPr sz="1600" spc="160" dirty="0">
                <a:latin typeface="Arial Narrow"/>
                <a:cs typeface="Arial Narrow"/>
              </a:rPr>
              <a:t> </a:t>
            </a:r>
            <a:r>
              <a:rPr sz="1600" spc="-10" dirty="0">
                <a:latin typeface="Calibri"/>
                <a:cs typeface="Calibri"/>
              </a:rPr>
              <a:t>К</a:t>
            </a:r>
            <a:r>
              <a:rPr sz="1600" spc="-5" dirty="0">
                <a:latin typeface="Calibri"/>
                <a:cs typeface="Calibri"/>
              </a:rPr>
              <a:t>о</a:t>
            </a:r>
            <a:r>
              <a:rPr sz="1600" spc="-30" dirty="0">
                <a:latin typeface="Calibri"/>
                <a:cs typeface="Calibri"/>
              </a:rPr>
              <a:t>н</a:t>
            </a:r>
            <a:r>
              <a:rPr sz="1600" spc="-25" dirty="0">
                <a:latin typeface="Calibri"/>
                <a:cs typeface="Calibri"/>
              </a:rPr>
              <a:t>ф</a:t>
            </a:r>
            <a:r>
              <a:rPr sz="1600" spc="-55" dirty="0">
                <a:latin typeface="Calibri"/>
                <a:cs typeface="Calibri"/>
              </a:rPr>
              <a:t>иденц</a:t>
            </a:r>
            <a:r>
              <a:rPr sz="1600" spc="-50" dirty="0">
                <a:latin typeface="Calibri"/>
                <a:cs typeface="Calibri"/>
              </a:rPr>
              <a:t>и</a:t>
            </a:r>
            <a:r>
              <a:rPr sz="1600" spc="-10" dirty="0">
                <a:latin typeface="Calibri"/>
                <a:cs typeface="Calibri"/>
              </a:rPr>
              <a:t>ал</a:t>
            </a:r>
            <a:r>
              <a:rPr sz="1600" spc="5" dirty="0">
                <a:latin typeface="Calibri"/>
                <a:cs typeface="Calibri"/>
              </a:rPr>
              <a:t>ь</a:t>
            </a:r>
            <a:r>
              <a:rPr sz="1600" spc="-25" dirty="0">
                <a:latin typeface="Calibri"/>
                <a:cs typeface="Calibri"/>
              </a:rPr>
              <a:t>на</a:t>
            </a:r>
            <a:r>
              <a:rPr sz="1600" spc="5" dirty="0">
                <a:latin typeface="Calibri"/>
                <a:cs typeface="Calibri"/>
              </a:rPr>
              <a:t>я</a:t>
            </a:r>
            <a:r>
              <a:rPr sz="1600" spc="-5" dirty="0">
                <a:latin typeface="Calibri"/>
                <a:cs typeface="Calibri"/>
              </a:rPr>
              <a:t> </a:t>
            </a:r>
            <a:r>
              <a:rPr sz="1600" spc="-25" dirty="0">
                <a:latin typeface="Calibri"/>
                <a:cs typeface="Calibri"/>
              </a:rPr>
              <a:t>методология</a:t>
            </a:r>
            <a:r>
              <a:rPr sz="1600" spc="15" dirty="0">
                <a:latin typeface="Calibri"/>
                <a:cs typeface="Calibri"/>
              </a:rPr>
              <a:t> </a:t>
            </a:r>
            <a:r>
              <a:rPr sz="1600" spc="-35" dirty="0">
                <a:latin typeface="Calibri"/>
                <a:cs typeface="Calibri"/>
              </a:rPr>
              <a:t>оп</a:t>
            </a:r>
            <a:r>
              <a:rPr sz="1600" spc="-60" dirty="0">
                <a:latin typeface="Calibri"/>
                <a:cs typeface="Calibri"/>
              </a:rPr>
              <a:t>р</a:t>
            </a:r>
            <a:r>
              <a:rPr sz="1600" spc="-50" dirty="0">
                <a:latin typeface="Calibri"/>
                <a:cs typeface="Calibri"/>
              </a:rPr>
              <a:t>е</a:t>
            </a:r>
            <a:r>
              <a:rPr sz="1600" spc="-65" dirty="0">
                <a:latin typeface="Calibri"/>
                <a:cs typeface="Calibri"/>
              </a:rPr>
              <a:t>д</a:t>
            </a:r>
            <a:r>
              <a:rPr sz="1600" spc="-35" dirty="0">
                <a:latin typeface="Calibri"/>
                <a:cs typeface="Calibri"/>
              </a:rPr>
              <a:t>еления</a:t>
            </a:r>
            <a:r>
              <a:rPr sz="1600" spc="15" dirty="0">
                <a:latin typeface="Calibri"/>
                <a:cs typeface="Calibri"/>
              </a:rPr>
              <a:t> </a:t>
            </a:r>
            <a:r>
              <a:rPr sz="1600" spc="-60" dirty="0">
                <a:latin typeface="Calibri"/>
                <a:cs typeface="Calibri"/>
              </a:rPr>
              <a:t>р</a:t>
            </a:r>
            <a:r>
              <a:rPr sz="1600" dirty="0">
                <a:latin typeface="Calibri"/>
                <a:cs typeface="Calibri"/>
              </a:rPr>
              <a:t>иска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88391" y="1048846"/>
            <a:ext cx="2722245" cy="10217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000" b="1" spc="50" dirty="0">
                <a:solidFill>
                  <a:srgbClr val="C00000"/>
                </a:solidFill>
                <a:latin typeface="Tahoma"/>
                <a:cs typeface="Tahoma"/>
              </a:rPr>
              <a:t>Как</a:t>
            </a:r>
            <a:r>
              <a:rPr sz="2000" b="1" spc="-20" dirty="0">
                <a:solidFill>
                  <a:srgbClr val="C00000"/>
                </a:solidFill>
                <a:latin typeface="Tahoma"/>
                <a:cs typeface="Tahoma"/>
              </a:rPr>
              <a:t> </a:t>
            </a:r>
            <a:r>
              <a:rPr sz="2000" b="1" spc="85" dirty="0">
                <a:solidFill>
                  <a:srgbClr val="C00000"/>
                </a:solidFill>
                <a:latin typeface="Tahoma"/>
                <a:cs typeface="Tahoma"/>
              </a:rPr>
              <a:t>ес</a:t>
            </a:r>
            <a:r>
              <a:rPr sz="2000" b="1" spc="70" dirty="0">
                <a:solidFill>
                  <a:srgbClr val="C00000"/>
                </a:solidFill>
                <a:latin typeface="Tahoma"/>
                <a:cs typeface="Tahoma"/>
              </a:rPr>
              <a:t>т</a:t>
            </a:r>
            <a:r>
              <a:rPr sz="2000" b="1" spc="-75" dirty="0">
                <a:solidFill>
                  <a:srgbClr val="C00000"/>
                </a:solidFill>
                <a:latin typeface="Tahoma"/>
                <a:cs typeface="Tahoma"/>
              </a:rPr>
              <a:t>ь:</a:t>
            </a:r>
            <a:endParaRPr sz="2000">
              <a:latin typeface="Tahoma"/>
              <a:cs typeface="Tahoma"/>
            </a:endParaRPr>
          </a:p>
          <a:p>
            <a:pPr marL="155575">
              <a:lnSpc>
                <a:spcPct val="100000"/>
              </a:lnSpc>
              <a:spcBef>
                <a:spcPts val="1425"/>
              </a:spcBef>
            </a:pPr>
            <a:r>
              <a:rPr sz="1600" b="1" spc="-165" dirty="0">
                <a:latin typeface="Trebuchet MS"/>
                <a:cs typeface="Trebuchet MS"/>
              </a:rPr>
              <a:t>Обл</a:t>
            </a:r>
            <a:r>
              <a:rPr sz="1600" b="1" spc="-114" dirty="0">
                <a:latin typeface="Trebuchet MS"/>
                <a:cs typeface="Trebuchet MS"/>
              </a:rPr>
              <a:t>асти</a:t>
            </a:r>
            <a:r>
              <a:rPr sz="1600" b="1" spc="-105" dirty="0">
                <a:latin typeface="Trebuchet MS"/>
                <a:cs typeface="Trebuchet MS"/>
              </a:rPr>
              <a:t> </a:t>
            </a:r>
            <a:r>
              <a:rPr sz="1600" b="1" spc="-155" dirty="0">
                <a:latin typeface="Trebuchet MS"/>
                <a:cs typeface="Trebuchet MS"/>
              </a:rPr>
              <a:t>п</a:t>
            </a:r>
            <a:r>
              <a:rPr sz="1600" b="1" spc="-135" dirty="0">
                <a:latin typeface="Trebuchet MS"/>
                <a:cs typeface="Trebuchet MS"/>
              </a:rPr>
              <a:t>ри</a:t>
            </a:r>
            <a:r>
              <a:rPr sz="1600" b="1" spc="-175" dirty="0">
                <a:latin typeface="Trebuchet MS"/>
                <a:cs typeface="Trebuchet MS"/>
              </a:rPr>
              <a:t>м</a:t>
            </a:r>
            <a:r>
              <a:rPr sz="1600" b="1" spc="-160" dirty="0">
                <a:latin typeface="Trebuchet MS"/>
                <a:cs typeface="Trebuchet MS"/>
              </a:rPr>
              <a:t>енен</a:t>
            </a:r>
            <a:r>
              <a:rPr sz="1600" b="1" spc="-175" dirty="0">
                <a:latin typeface="Trebuchet MS"/>
                <a:cs typeface="Trebuchet MS"/>
              </a:rPr>
              <a:t>и</a:t>
            </a:r>
            <a:r>
              <a:rPr sz="1600" b="1" spc="-120" dirty="0">
                <a:latin typeface="Trebuchet MS"/>
                <a:cs typeface="Trebuchet MS"/>
              </a:rPr>
              <a:t>я</a:t>
            </a:r>
            <a:r>
              <a:rPr sz="1600" b="1" spc="-80" dirty="0">
                <a:latin typeface="Trebuchet MS"/>
                <a:cs typeface="Trebuchet MS"/>
              </a:rPr>
              <a:t> СУР</a:t>
            </a:r>
            <a:r>
              <a:rPr sz="1600" b="1" dirty="0">
                <a:latin typeface="Arial Narrow"/>
                <a:cs typeface="Arial Narrow"/>
              </a:rPr>
              <a:t>:</a:t>
            </a:r>
            <a:endParaRPr sz="1600">
              <a:latin typeface="Arial Narrow"/>
              <a:cs typeface="Arial Narrow"/>
            </a:endParaRPr>
          </a:p>
          <a:p>
            <a:pPr marL="422275">
              <a:lnSpc>
                <a:spcPct val="100000"/>
              </a:lnSpc>
              <a:spcBef>
                <a:spcPts val="575"/>
              </a:spcBef>
              <a:tabLst>
                <a:tab pos="2329180" algn="l"/>
              </a:tabLst>
            </a:pPr>
            <a:r>
              <a:rPr sz="1600" spc="50" dirty="0">
                <a:latin typeface="Arial Narrow"/>
                <a:cs typeface="Arial Narrow"/>
              </a:rPr>
              <a:t>1.  </a:t>
            </a:r>
            <a:r>
              <a:rPr sz="1600" spc="-135" dirty="0">
                <a:latin typeface="Arial Narrow"/>
                <a:cs typeface="Arial Narrow"/>
              </a:rPr>
              <a:t> </a:t>
            </a:r>
            <a:r>
              <a:rPr sz="1600" spc="5" dirty="0">
                <a:latin typeface="Calibri"/>
                <a:cs typeface="Calibri"/>
              </a:rPr>
              <a:t>К</a:t>
            </a:r>
            <a:r>
              <a:rPr sz="1600" spc="10" dirty="0">
                <a:latin typeface="Calibri"/>
                <a:cs typeface="Calibri"/>
              </a:rPr>
              <a:t>а</a:t>
            </a:r>
            <a:r>
              <a:rPr sz="1600" spc="55" dirty="0">
                <a:latin typeface="Calibri"/>
                <a:cs typeface="Calibri"/>
              </a:rPr>
              <a:t>т</a:t>
            </a:r>
            <a:r>
              <a:rPr sz="1600" spc="-10" dirty="0">
                <a:latin typeface="Calibri"/>
                <a:cs typeface="Calibri"/>
              </a:rPr>
              <a:t>е</a:t>
            </a:r>
            <a:r>
              <a:rPr sz="1600" spc="-20" dirty="0">
                <a:latin typeface="Calibri"/>
                <a:cs typeface="Calibri"/>
              </a:rPr>
              <a:t>г</a:t>
            </a:r>
            <a:r>
              <a:rPr sz="1600" spc="-55" dirty="0">
                <a:latin typeface="Calibri"/>
                <a:cs typeface="Calibri"/>
              </a:rPr>
              <a:t>о</a:t>
            </a:r>
            <a:r>
              <a:rPr sz="1600" spc="-50" dirty="0">
                <a:latin typeface="Calibri"/>
                <a:cs typeface="Calibri"/>
              </a:rPr>
              <a:t>р</a:t>
            </a:r>
            <a:r>
              <a:rPr sz="1600" spc="-65" dirty="0">
                <a:latin typeface="Calibri"/>
                <a:cs typeface="Calibri"/>
              </a:rPr>
              <a:t>и</a:t>
            </a:r>
            <a:r>
              <a:rPr sz="1600" spc="-55" dirty="0">
                <a:latin typeface="Calibri"/>
                <a:cs typeface="Calibri"/>
              </a:rPr>
              <a:t>ро</a:t>
            </a:r>
            <a:r>
              <a:rPr sz="1600" spc="15" dirty="0">
                <a:latin typeface="Calibri"/>
                <a:cs typeface="Calibri"/>
              </a:rPr>
              <a:t>в</a:t>
            </a:r>
            <a:r>
              <a:rPr sz="1600" spc="5" dirty="0">
                <a:latin typeface="Calibri"/>
                <a:cs typeface="Calibri"/>
              </a:rPr>
              <a:t>а</a:t>
            </a:r>
            <a:r>
              <a:rPr sz="1600" spc="-55" dirty="0">
                <a:latin typeface="Calibri"/>
                <a:cs typeface="Calibri"/>
              </a:rPr>
              <a:t>н</a:t>
            </a:r>
            <a:r>
              <a:rPr sz="1600" spc="-50" dirty="0">
                <a:latin typeface="Calibri"/>
                <a:cs typeface="Calibri"/>
              </a:rPr>
              <a:t>и</a:t>
            </a:r>
            <a:r>
              <a:rPr sz="1600" spc="-60" dirty="0">
                <a:latin typeface="Calibri"/>
                <a:cs typeface="Calibri"/>
              </a:rPr>
              <a:t>е</a:t>
            </a:r>
            <a:r>
              <a:rPr sz="1600" dirty="0">
                <a:latin typeface="Calibri"/>
                <a:cs typeface="Calibri"/>
              </a:rPr>
              <a:t>	</a:t>
            </a:r>
            <a:r>
              <a:rPr sz="1600" spc="15" dirty="0">
                <a:latin typeface="Calibri"/>
                <a:cs typeface="Calibri"/>
              </a:rPr>
              <a:t>все</a:t>
            </a:r>
            <a:r>
              <a:rPr sz="1600" spc="5" dirty="0">
                <a:latin typeface="Calibri"/>
                <a:cs typeface="Calibri"/>
              </a:rPr>
              <a:t>х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339846" y="1842452"/>
            <a:ext cx="1334135" cy="2286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421005" algn="l"/>
                <a:tab pos="861694" algn="l"/>
              </a:tabLst>
            </a:pPr>
            <a:r>
              <a:rPr sz="1600" spc="-20" dirty="0">
                <a:latin typeface="Calibri"/>
                <a:cs typeface="Calibri"/>
              </a:rPr>
              <a:t>Н</a:t>
            </a:r>
            <a:r>
              <a:rPr sz="1600" spc="-10" dirty="0">
                <a:latin typeface="Calibri"/>
                <a:cs typeface="Calibri"/>
              </a:rPr>
              <a:t>П</a:t>
            </a:r>
            <a:r>
              <a:rPr sz="1600" dirty="0">
                <a:latin typeface="Calibri"/>
                <a:cs typeface="Calibri"/>
              </a:rPr>
              <a:t>	</a:t>
            </a:r>
            <a:r>
              <a:rPr sz="1600" spc="-40" dirty="0">
                <a:latin typeface="Calibri"/>
                <a:cs typeface="Calibri"/>
              </a:rPr>
              <a:t>без</a:t>
            </a:r>
            <a:r>
              <a:rPr sz="1600" dirty="0">
                <a:latin typeface="Calibri"/>
                <a:cs typeface="Calibri"/>
              </a:rPr>
              <a:t>	</a:t>
            </a:r>
            <a:r>
              <a:rPr sz="1600" spc="-75" dirty="0">
                <a:latin typeface="Calibri"/>
                <a:cs typeface="Calibri"/>
              </a:rPr>
              <a:t>у</a:t>
            </a:r>
            <a:r>
              <a:rPr sz="1600" dirty="0">
                <a:latin typeface="Calibri"/>
                <a:cs typeface="Calibri"/>
              </a:rPr>
              <a:t>чета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22144" y="2094817"/>
            <a:ext cx="4042410" cy="27654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554990">
              <a:lnSpc>
                <a:spcPts val="1910"/>
              </a:lnSpc>
            </a:pPr>
            <a:r>
              <a:rPr sz="1600" spc="45" dirty="0">
                <a:latin typeface="Calibri"/>
                <a:cs typeface="Calibri"/>
              </a:rPr>
              <a:t>с</a:t>
            </a:r>
            <a:r>
              <a:rPr sz="1600" spc="-45" dirty="0">
                <a:latin typeface="Calibri"/>
                <a:cs typeface="Calibri"/>
              </a:rPr>
              <a:t>пец</a:t>
            </a:r>
            <a:r>
              <a:rPr sz="1600" spc="-40" dirty="0">
                <a:latin typeface="Calibri"/>
                <a:cs typeface="Calibri"/>
              </a:rPr>
              <a:t>и</a:t>
            </a:r>
            <a:r>
              <a:rPr sz="1600" spc="-30" dirty="0">
                <a:latin typeface="Calibri"/>
                <a:cs typeface="Calibri"/>
              </a:rPr>
              <a:t>ф</a:t>
            </a:r>
            <a:r>
              <a:rPr sz="1600" spc="-25" dirty="0">
                <a:latin typeface="Calibri"/>
                <a:cs typeface="Calibri"/>
              </a:rPr>
              <a:t>и</a:t>
            </a:r>
            <a:r>
              <a:rPr sz="1600" spc="-20" dirty="0">
                <a:latin typeface="Calibri"/>
                <a:cs typeface="Calibri"/>
              </a:rPr>
              <a:t>ки</a:t>
            </a:r>
            <a:r>
              <a:rPr sz="1600" spc="-90" dirty="0">
                <a:latin typeface="Calibri"/>
                <a:cs typeface="Calibri"/>
              </a:rPr>
              <a:t>,</a:t>
            </a:r>
            <a:r>
              <a:rPr sz="1600" dirty="0">
                <a:latin typeface="Calibri"/>
                <a:cs typeface="Calibri"/>
              </a:rPr>
              <a:t> </a:t>
            </a:r>
            <a:r>
              <a:rPr sz="1600" spc="-120" dirty="0">
                <a:latin typeface="Calibri"/>
                <a:cs typeface="Calibri"/>
              </a:rPr>
              <a:t> </a:t>
            </a:r>
            <a:r>
              <a:rPr sz="1600" spc="-35" dirty="0">
                <a:latin typeface="Calibri"/>
                <a:cs typeface="Calibri"/>
              </a:rPr>
              <a:t>особ</a:t>
            </a:r>
            <a:r>
              <a:rPr sz="1600" spc="-45" dirty="0">
                <a:latin typeface="Calibri"/>
                <a:cs typeface="Calibri"/>
              </a:rPr>
              <a:t>е</a:t>
            </a:r>
            <a:r>
              <a:rPr sz="1600" spc="-55" dirty="0">
                <a:latin typeface="Calibri"/>
                <a:cs typeface="Calibri"/>
              </a:rPr>
              <a:t>н</a:t>
            </a:r>
            <a:r>
              <a:rPr sz="1600" spc="-50" dirty="0">
                <a:latin typeface="Calibri"/>
                <a:cs typeface="Calibri"/>
              </a:rPr>
              <a:t>н</a:t>
            </a:r>
            <a:r>
              <a:rPr sz="1600" spc="-10" dirty="0">
                <a:latin typeface="Calibri"/>
                <a:cs typeface="Calibri"/>
              </a:rPr>
              <a:t>остей</a:t>
            </a:r>
            <a:r>
              <a:rPr sz="1600" dirty="0">
                <a:latin typeface="Calibri"/>
                <a:cs typeface="Calibri"/>
              </a:rPr>
              <a:t> </a:t>
            </a:r>
            <a:r>
              <a:rPr sz="1600" spc="-120" dirty="0">
                <a:latin typeface="Calibri"/>
                <a:cs typeface="Calibri"/>
              </a:rPr>
              <a:t> </a:t>
            </a:r>
            <a:r>
              <a:rPr sz="1600" spc="-55" dirty="0">
                <a:latin typeface="Calibri"/>
                <a:cs typeface="Calibri"/>
              </a:rPr>
              <a:t>д</a:t>
            </a:r>
            <a:r>
              <a:rPr sz="1600" spc="-60" dirty="0">
                <a:latin typeface="Calibri"/>
                <a:cs typeface="Calibri"/>
              </a:rPr>
              <a:t>е</a:t>
            </a:r>
            <a:r>
              <a:rPr sz="1600" dirty="0">
                <a:latin typeface="Calibri"/>
                <a:cs typeface="Calibri"/>
              </a:rPr>
              <a:t>ятел</a:t>
            </a:r>
            <a:r>
              <a:rPr sz="1600" spc="5" dirty="0">
                <a:latin typeface="Calibri"/>
                <a:cs typeface="Calibri"/>
              </a:rPr>
              <a:t>ь</a:t>
            </a:r>
            <a:r>
              <a:rPr sz="1600" spc="-55" dirty="0">
                <a:latin typeface="Calibri"/>
                <a:cs typeface="Calibri"/>
              </a:rPr>
              <a:t>но</a:t>
            </a:r>
            <a:r>
              <a:rPr sz="1600" spc="45" dirty="0">
                <a:latin typeface="Calibri"/>
                <a:cs typeface="Calibri"/>
              </a:rPr>
              <a:t>с</a:t>
            </a:r>
            <a:r>
              <a:rPr sz="1600" spc="55" dirty="0">
                <a:latin typeface="Calibri"/>
                <a:cs typeface="Calibri"/>
              </a:rPr>
              <a:t>т</a:t>
            </a:r>
            <a:r>
              <a:rPr sz="1600" spc="-65" dirty="0">
                <a:latin typeface="Calibri"/>
                <a:cs typeface="Calibri"/>
              </a:rPr>
              <a:t>и</a:t>
            </a:r>
            <a:endParaRPr sz="1600" dirty="0">
              <a:latin typeface="Calibri"/>
              <a:cs typeface="Calibri"/>
            </a:endParaRPr>
          </a:p>
          <a:p>
            <a:pPr marL="554990">
              <a:lnSpc>
                <a:spcPts val="1910"/>
              </a:lnSpc>
            </a:pPr>
            <a:r>
              <a:rPr sz="1600" spc="-65" dirty="0">
                <a:latin typeface="Calibri"/>
                <a:cs typeface="Calibri"/>
              </a:rPr>
              <a:t>и </a:t>
            </a:r>
            <a:r>
              <a:rPr sz="1600" spc="-60" dirty="0">
                <a:latin typeface="Calibri"/>
                <a:cs typeface="Calibri"/>
              </a:rPr>
              <a:t>д</a:t>
            </a:r>
            <a:r>
              <a:rPr sz="1600" spc="-55" dirty="0">
                <a:latin typeface="Calibri"/>
                <a:cs typeface="Calibri"/>
              </a:rPr>
              <a:t>р</a:t>
            </a:r>
            <a:r>
              <a:rPr sz="1600" spc="50" dirty="0">
                <a:latin typeface="Arial Narrow"/>
                <a:cs typeface="Arial Narrow"/>
              </a:rPr>
              <a:t>.</a:t>
            </a:r>
            <a:endParaRPr sz="1600" dirty="0">
              <a:latin typeface="Arial Narrow"/>
              <a:cs typeface="Arial Narrow"/>
            </a:endParaRPr>
          </a:p>
          <a:p>
            <a:pPr marL="554990" indent="-275590">
              <a:lnSpc>
                <a:spcPct val="100000"/>
              </a:lnSpc>
              <a:spcBef>
                <a:spcPts val="385"/>
              </a:spcBef>
              <a:buFont typeface="Arial Narrow"/>
              <a:buAutoNum type="arabicPeriod" startAt="2"/>
              <a:tabLst>
                <a:tab pos="555625" algn="l"/>
              </a:tabLst>
            </a:pPr>
            <a:r>
              <a:rPr sz="1600" spc="-30" dirty="0">
                <a:latin typeface="Calibri"/>
                <a:cs typeface="Calibri"/>
              </a:rPr>
              <a:t>От</a:t>
            </a:r>
            <a:r>
              <a:rPr sz="1600" spc="-60" dirty="0">
                <a:latin typeface="Calibri"/>
                <a:cs typeface="Calibri"/>
              </a:rPr>
              <a:t>бор</a:t>
            </a:r>
            <a:r>
              <a:rPr sz="1600" spc="5" dirty="0">
                <a:latin typeface="Calibri"/>
                <a:cs typeface="Calibri"/>
              </a:rPr>
              <a:t> </a:t>
            </a:r>
            <a:r>
              <a:rPr sz="1600" spc="-25" dirty="0">
                <a:latin typeface="Calibri"/>
                <a:cs typeface="Calibri"/>
              </a:rPr>
              <a:t>на</a:t>
            </a:r>
            <a:r>
              <a:rPr sz="1600" spc="-10" dirty="0">
                <a:latin typeface="Calibri"/>
                <a:cs typeface="Calibri"/>
              </a:rPr>
              <a:t> </a:t>
            </a:r>
            <a:r>
              <a:rPr sz="1600" spc="-45" dirty="0">
                <a:latin typeface="Calibri"/>
                <a:cs typeface="Calibri"/>
              </a:rPr>
              <a:t>п</a:t>
            </a:r>
            <a:r>
              <a:rPr sz="1600" spc="-40" dirty="0">
                <a:latin typeface="Calibri"/>
                <a:cs typeface="Calibri"/>
              </a:rPr>
              <a:t>р</a:t>
            </a:r>
            <a:r>
              <a:rPr sz="1600" spc="-35" dirty="0">
                <a:latin typeface="Calibri"/>
                <a:cs typeface="Calibri"/>
              </a:rPr>
              <a:t>овер</a:t>
            </a:r>
            <a:r>
              <a:rPr sz="1600" spc="-25" dirty="0">
                <a:latin typeface="Calibri"/>
                <a:cs typeface="Calibri"/>
              </a:rPr>
              <a:t>ку</a:t>
            </a:r>
            <a:endParaRPr sz="1600" dirty="0">
              <a:latin typeface="Calibri"/>
              <a:cs typeface="Calibri"/>
            </a:endParaRPr>
          </a:p>
          <a:p>
            <a:pPr marL="554990" indent="-275590">
              <a:lnSpc>
                <a:spcPct val="100000"/>
              </a:lnSpc>
              <a:spcBef>
                <a:spcPts val="370"/>
              </a:spcBef>
              <a:buFont typeface="Arial Narrow"/>
              <a:buAutoNum type="arabicPeriod" startAt="2"/>
              <a:tabLst>
                <a:tab pos="555625" algn="l"/>
              </a:tabLst>
            </a:pPr>
            <a:r>
              <a:rPr sz="1600" spc="-10" dirty="0">
                <a:latin typeface="Calibri"/>
                <a:cs typeface="Calibri"/>
              </a:rPr>
              <a:t>Возвр</a:t>
            </a:r>
            <a:r>
              <a:rPr sz="1600" spc="25" dirty="0">
                <a:latin typeface="Calibri"/>
                <a:cs typeface="Calibri"/>
              </a:rPr>
              <a:t>ат</a:t>
            </a:r>
            <a:r>
              <a:rPr sz="1600" spc="-10" dirty="0">
                <a:latin typeface="Calibri"/>
                <a:cs typeface="Calibri"/>
              </a:rPr>
              <a:t> </a:t>
            </a:r>
            <a:r>
              <a:rPr sz="1600" spc="-15" dirty="0">
                <a:latin typeface="Calibri"/>
                <a:cs typeface="Calibri"/>
              </a:rPr>
              <a:t>Н</a:t>
            </a:r>
            <a:r>
              <a:rPr sz="1600" spc="25" dirty="0">
                <a:latin typeface="Calibri"/>
                <a:cs typeface="Calibri"/>
              </a:rPr>
              <a:t>ДС</a:t>
            </a:r>
            <a:endParaRPr sz="1600" dirty="0">
              <a:latin typeface="Calibri"/>
              <a:cs typeface="Calibri"/>
            </a:endParaRPr>
          </a:p>
          <a:p>
            <a:pPr marL="554990" indent="-275590">
              <a:lnSpc>
                <a:spcPct val="100000"/>
              </a:lnSpc>
              <a:spcBef>
                <a:spcPts val="384"/>
              </a:spcBef>
              <a:buFont typeface="Arial Narrow"/>
              <a:buAutoNum type="arabicPeriod" startAt="2"/>
              <a:tabLst>
                <a:tab pos="555625" algn="l"/>
              </a:tabLst>
            </a:pPr>
            <a:r>
              <a:rPr sz="1600" spc="5" dirty="0">
                <a:latin typeface="Calibri"/>
                <a:cs typeface="Calibri"/>
              </a:rPr>
              <a:t>К</a:t>
            </a:r>
            <a:r>
              <a:rPr sz="1600" spc="10" dirty="0">
                <a:latin typeface="Calibri"/>
                <a:cs typeface="Calibri"/>
              </a:rPr>
              <a:t>а</a:t>
            </a:r>
            <a:r>
              <a:rPr sz="1600" spc="-45" dirty="0">
                <a:latin typeface="Calibri"/>
                <a:cs typeface="Calibri"/>
              </a:rPr>
              <a:t>мера</a:t>
            </a:r>
            <a:r>
              <a:rPr sz="1600" dirty="0">
                <a:latin typeface="Calibri"/>
                <a:cs typeface="Calibri"/>
              </a:rPr>
              <a:t>ль</a:t>
            </a:r>
            <a:r>
              <a:rPr sz="1600" spc="-30" dirty="0">
                <a:latin typeface="Calibri"/>
                <a:cs typeface="Calibri"/>
              </a:rPr>
              <a:t>ный</a:t>
            </a:r>
            <a:r>
              <a:rPr sz="1600" spc="-5" dirty="0">
                <a:latin typeface="Calibri"/>
                <a:cs typeface="Calibri"/>
              </a:rPr>
              <a:t> </a:t>
            </a:r>
            <a:r>
              <a:rPr sz="1600" spc="-25" dirty="0">
                <a:latin typeface="Calibri"/>
                <a:cs typeface="Calibri"/>
              </a:rPr>
              <a:t>кон</a:t>
            </a:r>
            <a:r>
              <a:rPr sz="1600" spc="55" dirty="0">
                <a:latin typeface="Calibri"/>
                <a:cs typeface="Calibri"/>
              </a:rPr>
              <a:t>т</a:t>
            </a:r>
            <a:r>
              <a:rPr sz="1600" spc="-60" dirty="0">
                <a:latin typeface="Calibri"/>
                <a:cs typeface="Calibri"/>
              </a:rPr>
              <a:t>р</a:t>
            </a:r>
            <a:r>
              <a:rPr sz="1600" spc="-25" dirty="0">
                <a:latin typeface="Calibri"/>
                <a:cs typeface="Calibri"/>
              </a:rPr>
              <a:t>ол</a:t>
            </a:r>
            <a:r>
              <a:rPr sz="1600" spc="5" dirty="0">
                <a:latin typeface="Calibri"/>
                <a:cs typeface="Calibri"/>
              </a:rPr>
              <a:t>ь</a:t>
            </a:r>
            <a:endParaRPr sz="16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16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3"/>
              </a:spcBef>
            </a:pPr>
            <a:endParaRPr sz="2200" dirty="0">
              <a:latin typeface="Times New Roman"/>
              <a:cs typeface="Times New Roman"/>
            </a:endParaRPr>
          </a:p>
          <a:p>
            <a:pPr marR="2463165" algn="ctr">
              <a:lnSpc>
                <a:spcPct val="100000"/>
              </a:lnSpc>
            </a:pPr>
            <a:r>
              <a:rPr sz="2000" b="1" spc="75" dirty="0">
                <a:solidFill>
                  <a:srgbClr val="C00000"/>
                </a:solidFill>
                <a:latin typeface="Tahoma"/>
                <a:cs typeface="Tahoma"/>
              </a:rPr>
              <a:t>Пробл</a:t>
            </a:r>
            <a:r>
              <a:rPr sz="2000" b="1" spc="60" dirty="0">
                <a:solidFill>
                  <a:srgbClr val="C00000"/>
                </a:solidFill>
                <a:latin typeface="Tahoma"/>
                <a:cs typeface="Tahoma"/>
              </a:rPr>
              <a:t>емы</a:t>
            </a:r>
            <a:r>
              <a:rPr sz="2000" b="1" spc="-30" dirty="0">
                <a:solidFill>
                  <a:srgbClr val="C00000"/>
                </a:solidFill>
                <a:latin typeface="Calibri"/>
                <a:cs typeface="Calibri"/>
              </a:rPr>
              <a:t>:</a:t>
            </a:r>
            <a:endParaRPr sz="2000" dirty="0">
              <a:latin typeface="Calibri"/>
              <a:cs typeface="Calibri"/>
            </a:endParaRPr>
          </a:p>
          <a:p>
            <a:pPr marL="554990" marR="5715" indent="-276225">
              <a:lnSpc>
                <a:spcPts val="1910"/>
              </a:lnSpc>
              <a:spcBef>
                <a:spcPts val="640"/>
              </a:spcBef>
              <a:tabLst>
                <a:tab pos="1030605" algn="l"/>
                <a:tab pos="1365885" algn="l"/>
                <a:tab pos="2498090" algn="l"/>
                <a:tab pos="2924810" algn="l"/>
              </a:tabLst>
            </a:pPr>
            <a:r>
              <a:rPr sz="1600" spc="50" dirty="0">
                <a:latin typeface="Arial Narrow"/>
                <a:cs typeface="Arial Narrow"/>
              </a:rPr>
              <a:t>1.  </a:t>
            </a:r>
            <a:r>
              <a:rPr sz="1600" spc="-135" dirty="0">
                <a:latin typeface="Arial Narrow"/>
                <a:cs typeface="Arial Narrow"/>
              </a:rPr>
              <a:t> </a:t>
            </a:r>
            <a:r>
              <a:rPr sz="1600" spc="45" dirty="0">
                <a:latin typeface="Calibri"/>
                <a:cs typeface="Calibri"/>
              </a:rPr>
              <a:t>С</a:t>
            </a:r>
            <a:r>
              <a:rPr sz="1600" spc="40" dirty="0">
                <a:latin typeface="Calibri"/>
                <a:cs typeface="Calibri"/>
              </a:rPr>
              <a:t>УР</a:t>
            </a:r>
            <a:r>
              <a:rPr sz="1600" dirty="0">
                <a:latin typeface="Calibri"/>
                <a:cs typeface="Calibri"/>
              </a:rPr>
              <a:t>	</a:t>
            </a:r>
            <a:r>
              <a:rPr sz="1600" spc="-50" dirty="0">
                <a:latin typeface="Calibri"/>
                <a:cs typeface="Calibri"/>
              </a:rPr>
              <a:t>не</a:t>
            </a:r>
            <a:r>
              <a:rPr sz="1600" dirty="0">
                <a:latin typeface="Calibri"/>
                <a:cs typeface="Calibri"/>
              </a:rPr>
              <a:t>	</a:t>
            </a:r>
            <a:r>
              <a:rPr sz="1600" spc="5" dirty="0">
                <a:latin typeface="Calibri"/>
                <a:cs typeface="Calibri"/>
              </a:rPr>
              <a:t>охва</a:t>
            </a:r>
            <a:r>
              <a:rPr sz="1600" spc="10" dirty="0">
                <a:latin typeface="Calibri"/>
                <a:cs typeface="Calibri"/>
              </a:rPr>
              <a:t>т</a:t>
            </a:r>
            <a:r>
              <a:rPr sz="1600" spc="5" dirty="0">
                <a:latin typeface="Calibri"/>
                <a:cs typeface="Calibri"/>
              </a:rPr>
              <a:t>ывает</a:t>
            </a:r>
            <a:r>
              <a:rPr sz="1600" dirty="0">
                <a:latin typeface="Calibri"/>
                <a:cs typeface="Calibri"/>
              </a:rPr>
              <a:t>	</a:t>
            </a:r>
            <a:r>
              <a:rPr sz="1600" spc="15" dirty="0">
                <a:latin typeface="Calibri"/>
                <a:cs typeface="Calibri"/>
              </a:rPr>
              <a:t>все</a:t>
            </a:r>
            <a:r>
              <a:rPr sz="1600" dirty="0">
                <a:latin typeface="Calibri"/>
                <a:cs typeface="Calibri"/>
              </a:rPr>
              <a:t>	</a:t>
            </a:r>
            <a:r>
              <a:rPr sz="1600" spc="-25" dirty="0">
                <a:latin typeface="Calibri"/>
                <a:cs typeface="Calibri"/>
              </a:rPr>
              <a:t>на</a:t>
            </a:r>
            <a:r>
              <a:rPr sz="1600" spc="-35" dirty="0">
                <a:latin typeface="Calibri"/>
                <a:cs typeface="Calibri"/>
              </a:rPr>
              <a:t>п</a:t>
            </a:r>
            <a:r>
              <a:rPr sz="1600" spc="-60" dirty="0">
                <a:latin typeface="Calibri"/>
                <a:cs typeface="Calibri"/>
              </a:rPr>
              <a:t>р</a:t>
            </a:r>
            <a:r>
              <a:rPr sz="1600" spc="-20" dirty="0">
                <a:latin typeface="Calibri"/>
                <a:cs typeface="Calibri"/>
              </a:rPr>
              <a:t>а</a:t>
            </a:r>
            <a:r>
              <a:rPr sz="1600" spc="15" dirty="0">
                <a:latin typeface="Calibri"/>
                <a:cs typeface="Calibri"/>
              </a:rPr>
              <a:t>в</a:t>
            </a:r>
            <a:r>
              <a:rPr sz="1600" spc="5" dirty="0">
                <a:latin typeface="Calibri"/>
                <a:cs typeface="Calibri"/>
              </a:rPr>
              <a:t>л</a:t>
            </a:r>
            <a:r>
              <a:rPr sz="1600" spc="-45" dirty="0">
                <a:latin typeface="Calibri"/>
                <a:cs typeface="Calibri"/>
              </a:rPr>
              <a:t>ения</a:t>
            </a:r>
            <a:r>
              <a:rPr sz="1600" spc="-20" dirty="0">
                <a:latin typeface="Calibri"/>
                <a:cs typeface="Calibri"/>
              </a:rPr>
              <a:t> </a:t>
            </a:r>
            <a:r>
              <a:rPr sz="1600" spc="-55" dirty="0">
                <a:latin typeface="Calibri"/>
                <a:cs typeface="Calibri"/>
              </a:rPr>
              <a:t>д</a:t>
            </a:r>
            <a:r>
              <a:rPr sz="1600" spc="-60" dirty="0">
                <a:latin typeface="Calibri"/>
                <a:cs typeface="Calibri"/>
              </a:rPr>
              <a:t>е</a:t>
            </a:r>
            <a:r>
              <a:rPr sz="1600" dirty="0">
                <a:latin typeface="Calibri"/>
                <a:cs typeface="Calibri"/>
              </a:rPr>
              <a:t>ятел</a:t>
            </a:r>
            <a:r>
              <a:rPr sz="1600" spc="5" dirty="0">
                <a:latin typeface="Calibri"/>
                <a:cs typeface="Calibri"/>
              </a:rPr>
              <a:t>ь</a:t>
            </a:r>
            <a:r>
              <a:rPr sz="1600" spc="-55" dirty="0">
                <a:latin typeface="Calibri"/>
                <a:cs typeface="Calibri"/>
              </a:rPr>
              <a:t>но</a:t>
            </a:r>
            <a:r>
              <a:rPr sz="1600" spc="45" dirty="0">
                <a:latin typeface="Calibri"/>
                <a:cs typeface="Calibri"/>
              </a:rPr>
              <a:t>с</a:t>
            </a:r>
            <a:r>
              <a:rPr sz="1600" spc="55" dirty="0">
                <a:latin typeface="Calibri"/>
                <a:cs typeface="Calibri"/>
              </a:rPr>
              <a:t>т</a:t>
            </a:r>
            <a:r>
              <a:rPr sz="1600" spc="-65" dirty="0">
                <a:latin typeface="Calibri"/>
                <a:cs typeface="Calibri"/>
              </a:rPr>
              <a:t>и</a:t>
            </a:r>
            <a:r>
              <a:rPr sz="1600" spc="5" dirty="0">
                <a:latin typeface="Calibri"/>
                <a:cs typeface="Calibri"/>
              </a:rPr>
              <a:t> </a:t>
            </a:r>
            <a:r>
              <a:rPr sz="1600" spc="50" dirty="0">
                <a:latin typeface="Calibri"/>
                <a:cs typeface="Calibri"/>
              </a:rPr>
              <a:t>КГ</a:t>
            </a:r>
            <a:r>
              <a:rPr sz="1600" spc="20" dirty="0">
                <a:latin typeface="Calibri"/>
                <a:cs typeface="Calibri"/>
              </a:rPr>
              <a:t>Д</a:t>
            </a:r>
            <a:endParaRPr sz="1600" dirty="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898042" y="4912817"/>
            <a:ext cx="2915285" cy="52133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88290" indent="-275590">
              <a:lnSpc>
                <a:spcPct val="100000"/>
              </a:lnSpc>
              <a:buFont typeface="Arial Narrow"/>
              <a:buAutoNum type="arabicPeriod" startAt="2"/>
              <a:tabLst>
                <a:tab pos="288925" algn="l"/>
              </a:tabLst>
            </a:pPr>
            <a:r>
              <a:rPr sz="1600" spc="-20" dirty="0">
                <a:latin typeface="Calibri"/>
                <a:cs typeface="Calibri"/>
              </a:rPr>
              <a:t>Отс</a:t>
            </a:r>
            <a:r>
              <a:rPr sz="1600" spc="-25" dirty="0">
                <a:latin typeface="Calibri"/>
                <a:cs typeface="Calibri"/>
              </a:rPr>
              <a:t>у</a:t>
            </a:r>
            <a:r>
              <a:rPr sz="1600" spc="25" dirty="0">
                <a:latin typeface="Calibri"/>
                <a:cs typeface="Calibri"/>
              </a:rPr>
              <a:t>тстви</a:t>
            </a:r>
            <a:r>
              <a:rPr sz="1600" spc="-60" dirty="0">
                <a:latin typeface="Calibri"/>
                <a:cs typeface="Calibri"/>
              </a:rPr>
              <a:t>е</a:t>
            </a:r>
            <a:r>
              <a:rPr sz="1600" spc="-15" dirty="0">
                <a:latin typeface="Calibri"/>
                <a:cs typeface="Calibri"/>
              </a:rPr>
              <a:t> </a:t>
            </a:r>
            <a:r>
              <a:rPr sz="1600" spc="30" dirty="0">
                <a:latin typeface="Calibri"/>
                <a:cs typeface="Calibri"/>
              </a:rPr>
              <a:t>г</a:t>
            </a:r>
            <a:r>
              <a:rPr sz="1600" spc="-25" dirty="0">
                <a:latin typeface="Calibri"/>
                <a:cs typeface="Calibri"/>
              </a:rPr>
              <a:t>ибко</a:t>
            </a:r>
            <a:r>
              <a:rPr sz="1600" spc="-35" dirty="0">
                <a:latin typeface="Calibri"/>
                <a:cs typeface="Calibri"/>
              </a:rPr>
              <a:t>с</a:t>
            </a:r>
            <a:r>
              <a:rPr sz="1600" dirty="0">
                <a:latin typeface="Calibri"/>
                <a:cs typeface="Calibri"/>
              </a:rPr>
              <a:t>ти</a:t>
            </a:r>
            <a:r>
              <a:rPr sz="1600" spc="5" dirty="0">
                <a:latin typeface="Calibri"/>
                <a:cs typeface="Calibri"/>
              </a:rPr>
              <a:t> </a:t>
            </a:r>
            <a:r>
              <a:rPr sz="1600" spc="40" dirty="0">
                <a:latin typeface="Calibri"/>
                <a:cs typeface="Calibri"/>
              </a:rPr>
              <a:t>СУР</a:t>
            </a:r>
            <a:endParaRPr sz="1600">
              <a:latin typeface="Calibri"/>
              <a:cs typeface="Calibri"/>
            </a:endParaRPr>
          </a:p>
          <a:p>
            <a:pPr marL="288290" indent="-275590">
              <a:lnSpc>
                <a:spcPct val="100000"/>
              </a:lnSpc>
              <a:spcBef>
                <a:spcPts val="385"/>
              </a:spcBef>
              <a:buFont typeface="Arial Narrow"/>
              <a:buAutoNum type="arabicPeriod" startAt="2"/>
              <a:tabLst>
                <a:tab pos="288925" algn="l"/>
              </a:tabLst>
            </a:pPr>
            <a:r>
              <a:rPr sz="1600" spc="-35" dirty="0">
                <a:latin typeface="Calibri"/>
                <a:cs typeface="Calibri"/>
              </a:rPr>
              <a:t>Огра</a:t>
            </a:r>
            <a:r>
              <a:rPr sz="1600" spc="-55" dirty="0">
                <a:latin typeface="Calibri"/>
                <a:cs typeface="Calibri"/>
              </a:rPr>
              <a:t>н</a:t>
            </a:r>
            <a:r>
              <a:rPr sz="1600" spc="-50" dirty="0">
                <a:latin typeface="Calibri"/>
                <a:cs typeface="Calibri"/>
              </a:rPr>
              <a:t>и</a:t>
            </a:r>
            <a:r>
              <a:rPr sz="1600" spc="-35" dirty="0">
                <a:latin typeface="Calibri"/>
                <a:cs typeface="Calibri"/>
              </a:rPr>
              <a:t>ченн</a:t>
            </a:r>
            <a:r>
              <a:rPr sz="1600" spc="-50" dirty="0">
                <a:latin typeface="Calibri"/>
                <a:cs typeface="Calibri"/>
              </a:rPr>
              <a:t>ое</a:t>
            </a:r>
            <a:r>
              <a:rPr sz="1600" dirty="0">
                <a:latin typeface="Calibri"/>
                <a:cs typeface="Calibri"/>
              </a:rPr>
              <a:t>  </a:t>
            </a:r>
            <a:r>
              <a:rPr sz="1600" spc="-120" dirty="0">
                <a:latin typeface="Calibri"/>
                <a:cs typeface="Calibri"/>
              </a:rPr>
              <a:t> </a:t>
            </a:r>
            <a:r>
              <a:rPr sz="1600" spc="-20" dirty="0">
                <a:latin typeface="Calibri"/>
                <a:cs typeface="Calibri"/>
              </a:rPr>
              <a:t>испол</a:t>
            </a:r>
            <a:r>
              <a:rPr sz="1600" spc="5" dirty="0">
                <a:latin typeface="Calibri"/>
                <a:cs typeface="Calibri"/>
              </a:rPr>
              <a:t>ь</a:t>
            </a:r>
            <a:r>
              <a:rPr sz="1600" spc="-10" dirty="0">
                <a:latin typeface="Calibri"/>
                <a:cs typeface="Calibri"/>
              </a:rPr>
              <a:t>з</a:t>
            </a:r>
            <a:r>
              <a:rPr sz="1600" spc="-25" dirty="0">
                <a:latin typeface="Calibri"/>
                <a:cs typeface="Calibri"/>
              </a:rPr>
              <a:t>ование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909821" y="5205920"/>
            <a:ext cx="764540" cy="4660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600" spc="-10" dirty="0">
                <a:latin typeface="Calibri"/>
                <a:cs typeface="Calibri"/>
              </a:rPr>
              <a:t>вн</a:t>
            </a:r>
            <a:r>
              <a:rPr sz="1600" spc="-50" dirty="0">
                <a:latin typeface="Calibri"/>
                <a:cs typeface="Calibri"/>
              </a:rPr>
              <a:t>ешн</a:t>
            </a:r>
            <a:r>
              <a:rPr sz="1600" spc="-25" dirty="0">
                <a:latin typeface="Calibri"/>
                <a:cs typeface="Calibri"/>
              </a:rPr>
              <a:t>их</a:t>
            </a:r>
            <a:endParaRPr sz="1600">
              <a:latin typeface="Calibri"/>
              <a:cs typeface="Calibri"/>
            </a:endParaRPr>
          </a:p>
          <a:p>
            <a:pPr marL="290195">
              <a:lnSpc>
                <a:spcPct val="100000"/>
              </a:lnSpc>
              <a:spcBef>
                <a:spcPts val="125"/>
              </a:spcBef>
            </a:pPr>
            <a:r>
              <a:rPr sz="1450" i="1" spc="55" dirty="0">
                <a:latin typeface="Arial Narrow"/>
                <a:cs typeface="Arial Narrow"/>
              </a:rPr>
              <a:t>в</a:t>
            </a:r>
            <a:r>
              <a:rPr sz="1450" i="1" spc="45" dirty="0">
                <a:latin typeface="Arial Narrow"/>
                <a:cs typeface="Arial Narrow"/>
              </a:rPr>
              <a:t>р</a:t>
            </a:r>
            <a:r>
              <a:rPr sz="1450" i="1" spc="-20" dirty="0">
                <a:latin typeface="Arial Narrow"/>
                <a:cs typeface="Arial Narrow"/>
              </a:rPr>
              <a:t>е</a:t>
            </a:r>
            <a:r>
              <a:rPr sz="1450" i="1" spc="85" dirty="0">
                <a:latin typeface="Arial Narrow"/>
                <a:cs typeface="Arial Narrow"/>
              </a:rPr>
              <a:t>м</a:t>
            </a:r>
            <a:r>
              <a:rPr sz="1450" i="1" spc="35" dirty="0">
                <a:latin typeface="Arial Narrow"/>
                <a:cs typeface="Arial Narrow"/>
              </a:rPr>
              <a:t>я</a:t>
            </a:r>
            <a:endParaRPr sz="1450">
              <a:latin typeface="Arial Narrow"/>
              <a:cs typeface="Arial Narrow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173886" y="5446738"/>
            <a:ext cx="664845" cy="2286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600" spc="-35" dirty="0">
                <a:latin typeface="Calibri"/>
                <a:cs typeface="Calibri"/>
              </a:rPr>
              <a:t>дан</a:t>
            </a:r>
            <a:r>
              <a:rPr sz="1600" spc="-30" dirty="0">
                <a:latin typeface="Calibri"/>
                <a:cs typeface="Calibri"/>
              </a:rPr>
              <a:t>н</a:t>
            </a:r>
            <a:r>
              <a:rPr sz="1600" spc="5" dirty="0">
                <a:latin typeface="Calibri"/>
                <a:cs typeface="Calibri"/>
              </a:rPr>
              <a:t>ых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2295905" y="5458407"/>
            <a:ext cx="1447165" cy="2133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629285" algn="l"/>
              </a:tabLst>
            </a:pPr>
            <a:r>
              <a:rPr sz="1450" i="1" spc="60" dirty="0">
                <a:latin typeface="Arial Narrow"/>
                <a:cs typeface="Arial Narrow"/>
              </a:rPr>
              <a:t>(в	</a:t>
            </a:r>
            <a:r>
              <a:rPr sz="1450" i="1" spc="55" dirty="0">
                <a:latin typeface="Arial Narrow"/>
                <a:cs typeface="Arial Narrow"/>
              </a:rPr>
              <a:t>н</a:t>
            </a:r>
            <a:r>
              <a:rPr sz="1450" i="1" spc="-75" dirty="0">
                <a:latin typeface="Arial Narrow"/>
                <a:cs typeface="Arial Narrow"/>
              </a:rPr>
              <a:t>асто</a:t>
            </a:r>
            <a:r>
              <a:rPr sz="1450" i="1" spc="30" dirty="0">
                <a:latin typeface="Arial Narrow"/>
                <a:cs typeface="Arial Narrow"/>
              </a:rPr>
              <a:t>я</a:t>
            </a:r>
            <a:r>
              <a:rPr sz="1450" i="1" spc="-10" dirty="0">
                <a:latin typeface="Arial Narrow"/>
                <a:cs typeface="Arial Narrow"/>
              </a:rPr>
              <a:t>щ</a:t>
            </a:r>
            <a:r>
              <a:rPr sz="1450" i="1" spc="-20" dirty="0">
                <a:latin typeface="Arial Narrow"/>
                <a:cs typeface="Arial Narrow"/>
              </a:rPr>
              <a:t>е</a:t>
            </a:r>
            <a:r>
              <a:rPr sz="1450" i="1" spc="-10" dirty="0">
                <a:latin typeface="Arial Narrow"/>
                <a:cs typeface="Arial Narrow"/>
              </a:rPr>
              <a:t>е</a:t>
            </a:r>
            <a:endParaRPr sz="1450">
              <a:latin typeface="Arial Narrow"/>
              <a:cs typeface="Arial Narrow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173886" y="5690055"/>
            <a:ext cx="3154045" cy="2133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450" i="1" spc="50" dirty="0">
                <a:latin typeface="Arial Narrow"/>
                <a:cs typeface="Arial Narrow"/>
              </a:rPr>
              <a:t>п</a:t>
            </a:r>
            <a:r>
              <a:rPr sz="1450" i="1" spc="10" dirty="0">
                <a:latin typeface="Arial Narrow"/>
                <a:cs typeface="Arial Narrow"/>
              </a:rPr>
              <a:t>р</a:t>
            </a:r>
            <a:r>
              <a:rPr sz="1450" i="1" spc="15" dirty="0">
                <a:latin typeface="Arial Narrow"/>
                <a:cs typeface="Arial Narrow"/>
              </a:rPr>
              <a:t>е</a:t>
            </a:r>
            <a:r>
              <a:rPr sz="1450" i="1" spc="50" dirty="0">
                <a:latin typeface="Arial Narrow"/>
                <a:cs typeface="Arial Narrow"/>
              </a:rPr>
              <a:t>и</a:t>
            </a:r>
            <a:r>
              <a:rPr sz="1450" i="1" spc="75" dirty="0">
                <a:latin typeface="Arial Narrow"/>
                <a:cs typeface="Arial Narrow"/>
              </a:rPr>
              <a:t>м</a:t>
            </a:r>
            <a:r>
              <a:rPr sz="1450" i="1" spc="-10" dirty="0">
                <a:latin typeface="Arial Narrow"/>
                <a:cs typeface="Arial Narrow"/>
              </a:rPr>
              <a:t>ущ</a:t>
            </a:r>
            <a:r>
              <a:rPr sz="1450" i="1" spc="-20" dirty="0">
                <a:latin typeface="Arial Narrow"/>
                <a:cs typeface="Arial Narrow"/>
              </a:rPr>
              <a:t>е</a:t>
            </a:r>
            <a:r>
              <a:rPr sz="1450" i="1" spc="-95" dirty="0">
                <a:latin typeface="Arial Narrow"/>
                <a:cs typeface="Arial Narrow"/>
              </a:rPr>
              <a:t>ст</a:t>
            </a:r>
            <a:r>
              <a:rPr sz="1450" i="1" spc="-85" dirty="0">
                <a:latin typeface="Arial Narrow"/>
                <a:cs typeface="Arial Narrow"/>
              </a:rPr>
              <a:t>в</a:t>
            </a:r>
            <a:r>
              <a:rPr sz="1450" i="1" spc="-20" dirty="0">
                <a:latin typeface="Arial Narrow"/>
                <a:cs typeface="Arial Narrow"/>
              </a:rPr>
              <a:t>е</a:t>
            </a:r>
            <a:r>
              <a:rPr sz="1450" i="1" spc="55" dirty="0">
                <a:latin typeface="Arial Narrow"/>
                <a:cs typeface="Arial Narrow"/>
              </a:rPr>
              <a:t>н</a:t>
            </a:r>
            <a:r>
              <a:rPr sz="1450" i="1" spc="45" dirty="0">
                <a:latin typeface="Arial Narrow"/>
                <a:cs typeface="Arial Narrow"/>
              </a:rPr>
              <a:t>н</a:t>
            </a:r>
            <a:r>
              <a:rPr sz="1450" i="1" spc="35" dirty="0">
                <a:latin typeface="Arial Narrow"/>
                <a:cs typeface="Arial Narrow"/>
              </a:rPr>
              <a:t>о</a:t>
            </a:r>
            <a:r>
              <a:rPr sz="1450" i="1" spc="-10" dirty="0">
                <a:latin typeface="Arial Narrow"/>
                <a:cs typeface="Arial Narrow"/>
              </a:rPr>
              <a:t> </a:t>
            </a:r>
            <a:r>
              <a:rPr sz="1450" i="1" spc="65" dirty="0">
                <a:latin typeface="Arial Narrow"/>
                <a:cs typeface="Arial Narrow"/>
              </a:rPr>
              <a:t>вн</a:t>
            </a:r>
            <a:r>
              <a:rPr sz="1450" i="1" spc="-210" dirty="0">
                <a:latin typeface="Arial Narrow"/>
                <a:cs typeface="Arial Narrow"/>
              </a:rPr>
              <a:t>ут</a:t>
            </a:r>
            <a:r>
              <a:rPr sz="1450" i="1" spc="10" dirty="0">
                <a:latin typeface="Arial Narrow"/>
                <a:cs typeface="Arial Narrow"/>
              </a:rPr>
              <a:t>р</a:t>
            </a:r>
            <a:r>
              <a:rPr sz="1450" i="1" dirty="0">
                <a:latin typeface="Arial Narrow"/>
                <a:cs typeface="Arial Narrow"/>
              </a:rPr>
              <a:t>е</a:t>
            </a:r>
            <a:r>
              <a:rPr sz="1450" i="1" spc="45" dirty="0">
                <a:latin typeface="Arial Narrow"/>
                <a:cs typeface="Arial Narrow"/>
              </a:rPr>
              <a:t>нн</a:t>
            </a:r>
            <a:r>
              <a:rPr sz="1450" i="1" spc="50" dirty="0">
                <a:latin typeface="Arial Narrow"/>
                <a:cs typeface="Arial Narrow"/>
              </a:rPr>
              <a:t>и</a:t>
            </a:r>
            <a:r>
              <a:rPr sz="1450" i="1" spc="-10" dirty="0">
                <a:latin typeface="Arial Narrow"/>
                <a:cs typeface="Arial Narrow"/>
              </a:rPr>
              <a:t>е</a:t>
            </a:r>
            <a:r>
              <a:rPr sz="1450" i="1" spc="-50" dirty="0">
                <a:latin typeface="Arial Narrow"/>
                <a:cs typeface="Arial Narrow"/>
              </a:rPr>
              <a:t> </a:t>
            </a:r>
            <a:r>
              <a:rPr sz="1450" i="1" spc="50" dirty="0">
                <a:latin typeface="Arial Narrow"/>
                <a:cs typeface="Arial Narrow"/>
              </a:rPr>
              <a:t>и</a:t>
            </a:r>
            <a:r>
              <a:rPr sz="1450" i="1" spc="-105" dirty="0">
                <a:latin typeface="Arial Narrow"/>
                <a:cs typeface="Arial Narrow"/>
              </a:rPr>
              <a:t>сто</a:t>
            </a:r>
            <a:r>
              <a:rPr sz="1450" i="1" spc="50" dirty="0">
                <a:latin typeface="Arial Narrow"/>
                <a:cs typeface="Arial Narrow"/>
              </a:rPr>
              <a:t>чн</a:t>
            </a:r>
            <a:r>
              <a:rPr sz="1450" i="1" spc="55" dirty="0">
                <a:latin typeface="Arial Narrow"/>
                <a:cs typeface="Arial Narrow"/>
              </a:rPr>
              <a:t>и</a:t>
            </a:r>
            <a:r>
              <a:rPr sz="1450" i="1" spc="70" dirty="0">
                <a:latin typeface="Arial Narrow"/>
                <a:cs typeface="Arial Narrow"/>
              </a:rPr>
              <a:t>ки)</a:t>
            </a:r>
            <a:endParaRPr sz="1450">
              <a:latin typeface="Arial Narrow"/>
              <a:cs typeface="Arial Narrow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5478017" y="3085338"/>
            <a:ext cx="581025" cy="982980"/>
          </a:xfrm>
          <a:custGeom>
            <a:avLst/>
            <a:gdLst/>
            <a:ahLst/>
            <a:cxnLst/>
            <a:rect l="l" t="t" r="r" b="b"/>
            <a:pathLst>
              <a:path w="581025" h="982979">
                <a:moveTo>
                  <a:pt x="290322" y="0"/>
                </a:moveTo>
                <a:lnTo>
                  <a:pt x="290322" y="245745"/>
                </a:lnTo>
                <a:lnTo>
                  <a:pt x="0" y="245745"/>
                </a:lnTo>
                <a:lnTo>
                  <a:pt x="0" y="737235"/>
                </a:lnTo>
                <a:lnTo>
                  <a:pt x="290322" y="737235"/>
                </a:lnTo>
                <a:lnTo>
                  <a:pt x="290322" y="982980"/>
                </a:lnTo>
                <a:lnTo>
                  <a:pt x="580644" y="491489"/>
                </a:lnTo>
                <a:lnTo>
                  <a:pt x="290322" y="0"/>
                </a:lnTo>
                <a:close/>
              </a:path>
            </a:pathLst>
          </a:custGeom>
          <a:solidFill>
            <a:srgbClr val="F1F1F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5478017" y="3085338"/>
            <a:ext cx="581025" cy="982980"/>
          </a:xfrm>
          <a:custGeom>
            <a:avLst/>
            <a:gdLst/>
            <a:ahLst/>
            <a:cxnLst/>
            <a:rect l="l" t="t" r="r" b="b"/>
            <a:pathLst>
              <a:path w="581025" h="982979">
                <a:moveTo>
                  <a:pt x="0" y="245745"/>
                </a:moveTo>
                <a:lnTo>
                  <a:pt x="290322" y="245745"/>
                </a:lnTo>
                <a:lnTo>
                  <a:pt x="290322" y="0"/>
                </a:lnTo>
                <a:lnTo>
                  <a:pt x="580644" y="491489"/>
                </a:lnTo>
                <a:lnTo>
                  <a:pt x="290322" y="982980"/>
                </a:lnTo>
                <a:lnTo>
                  <a:pt x="290322" y="737235"/>
                </a:lnTo>
                <a:lnTo>
                  <a:pt x="0" y="737235"/>
                </a:lnTo>
                <a:lnTo>
                  <a:pt x="0" y="245745"/>
                </a:lnTo>
                <a:close/>
              </a:path>
            </a:pathLst>
          </a:custGeom>
          <a:ln w="19811">
            <a:solidFill>
              <a:srgbClr val="053E8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spc="60" dirty="0"/>
              <a:t>2</a:t>
            </a:fld>
            <a:endParaRPr spc="6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110" dirty="0"/>
              <a:t>Про</a:t>
            </a:r>
            <a:r>
              <a:rPr spc="114" dirty="0"/>
              <a:t>ц</a:t>
            </a:r>
            <a:r>
              <a:rPr spc="130" dirty="0"/>
              <a:t>есс</a:t>
            </a:r>
            <a:r>
              <a:rPr spc="-30" dirty="0"/>
              <a:t> </a:t>
            </a:r>
            <a:r>
              <a:rPr spc="360" dirty="0">
                <a:latin typeface="Calibri"/>
                <a:cs typeface="Calibri"/>
              </a:rPr>
              <a:t>CRM</a:t>
            </a:r>
          </a:p>
        </p:txBody>
      </p:sp>
      <p:sp>
        <p:nvSpPr>
          <p:cNvPr id="3" name="object 3"/>
          <p:cNvSpPr/>
          <p:nvPr/>
        </p:nvSpPr>
        <p:spPr>
          <a:xfrm>
            <a:off x="4436384" y="635508"/>
            <a:ext cx="3319779" cy="817244"/>
          </a:xfrm>
          <a:custGeom>
            <a:avLst/>
            <a:gdLst/>
            <a:ahLst/>
            <a:cxnLst/>
            <a:rect l="l" t="t" r="r" b="b"/>
            <a:pathLst>
              <a:path w="3319779" h="817244">
                <a:moveTo>
                  <a:pt x="3183107" y="0"/>
                </a:moveTo>
                <a:lnTo>
                  <a:pt x="133742" y="20"/>
                </a:lnTo>
                <a:lnTo>
                  <a:pt x="91382" y="7523"/>
                </a:lnTo>
                <a:lnTo>
                  <a:pt x="54652" y="27060"/>
                </a:lnTo>
                <a:lnTo>
                  <a:pt x="25727" y="56458"/>
                </a:lnTo>
                <a:lnTo>
                  <a:pt x="6778" y="93543"/>
                </a:lnTo>
                <a:lnTo>
                  <a:pt x="106" y="133762"/>
                </a:lnTo>
                <a:lnTo>
                  <a:pt x="0" y="683101"/>
                </a:lnTo>
                <a:lnTo>
                  <a:pt x="1030" y="697712"/>
                </a:lnTo>
                <a:lnTo>
                  <a:pt x="12786" y="738437"/>
                </a:lnTo>
                <a:lnTo>
                  <a:pt x="35851" y="772806"/>
                </a:lnTo>
                <a:lnTo>
                  <a:pt x="68053" y="798648"/>
                </a:lnTo>
                <a:lnTo>
                  <a:pt x="107218" y="813788"/>
                </a:lnTo>
                <a:lnTo>
                  <a:pt x="136123" y="816863"/>
                </a:lnTo>
                <a:lnTo>
                  <a:pt x="3185488" y="816843"/>
                </a:lnTo>
                <a:lnTo>
                  <a:pt x="3227848" y="809340"/>
                </a:lnTo>
                <a:lnTo>
                  <a:pt x="3264578" y="789803"/>
                </a:lnTo>
                <a:lnTo>
                  <a:pt x="3293503" y="760405"/>
                </a:lnTo>
                <a:lnTo>
                  <a:pt x="3312452" y="723320"/>
                </a:lnTo>
                <a:lnTo>
                  <a:pt x="3319124" y="683101"/>
                </a:lnTo>
                <a:lnTo>
                  <a:pt x="3319231" y="133762"/>
                </a:lnTo>
                <a:lnTo>
                  <a:pt x="3318201" y="119151"/>
                </a:lnTo>
                <a:lnTo>
                  <a:pt x="3306445" y="78426"/>
                </a:lnTo>
                <a:lnTo>
                  <a:pt x="3283379" y="44057"/>
                </a:lnTo>
                <a:lnTo>
                  <a:pt x="3251178" y="18215"/>
                </a:lnTo>
                <a:lnTo>
                  <a:pt x="3212013" y="3075"/>
                </a:lnTo>
                <a:lnTo>
                  <a:pt x="3183107" y="0"/>
                </a:lnTo>
                <a:close/>
              </a:path>
            </a:pathLst>
          </a:custGeom>
          <a:solidFill>
            <a:srgbClr val="F1F1F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4646421" y="739024"/>
            <a:ext cx="2950210" cy="63055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-50165" algn="ctr">
              <a:lnSpc>
                <a:spcPct val="100000"/>
              </a:lnSpc>
            </a:pPr>
            <a:r>
              <a:rPr sz="1400" b="1" spc="40" dirty="0">
                <a:solidFill>
                  <a:srgbClr val="001F5F"/>
                </a:solidFill>
                <a:latin typeface="Tahoma"/>
                <a:cs typeface="Tahoma"/>
              </a:rPr>
              <a:t>Управлен</a:t>
            </a:r>
            <a:r>
              <a:rPr sz="1400" b="1" spc="65" dirty="0">
                <a:solidFill>
                  <a:srgbClr val="001F5F"/>
                </a:solidFill>
                <a:latin typeface="Tahoma"/>
                <a:cs typeface="Tahoma"/>
              </a:rPr>
              <a:t>ие</a:t>
            </a:r>
            <a:r>
              <a:rPr sz="1400" b="1" spc="-10" dirty="0">
                <a:solidFill>
                  <a:srgbClr val="001F5F"/>
                </a:solidFill>
                <a:latin typeface="Tahoma"/>
                <a:cs typeface="Tahoma"/>
              </a:rPr>
              <a:t> </a:t>
            </a:r>
            <a:r>
              <a:rPr sz="1400" b="1" spc="60" dirty="0">
                <a:solidFill>
                  <a:srgbClr val="001F5F"/>
                </a:solidFill>
                <a:latin typeface="Tahoma"/>
                <a:cs typeface="Tahoma"/>
              </a:rPr>
              <a:t>CRM</a:t>
            </a:r>
            <a:r>
              <a:rPr sz="1400" b="1" spc="-35" dirty="0">
                <a:solidFill>
                  <a:srgbClr val="001F5F"/>
                </a:solidFill>
                <a:latin typeface="Tahoma"/>
                <a:cs typeface="Tahoma"/>
              </a:rPr>
              <a:t> </a:t>
            </a:r>
            <a:r>
              <a:rPr sz="1400" b="1" spc="80" dirty="0">
                <a:solidFill>
                  <a:srgbClr val="001F5F"/>
                </a:solidFill>
                <a:latin typeface="Tahoma"/>
                <a:cs typeface="Tahoma"/>
              </a:rPr>
              <a:t>и</a:t>
            </a:r>
            <a:r>
              <a:rPr sz="1400" b="1" spc="35" dirty="0">
                <a:solidFill>
                  <a:srgbClr val="001F5F"/>
                </a:solidFill>
                <a:latin typeface="Tahoma"/>
                <a:cs typeface="Tahoma"/>
              </a:rPr>
              <a:t> </a:t>
            </a:r>
            <a:r>
              <a:rPr sz="1400" b="1" spc="50" dirty="0">
                <a:solidFill>
                  <a:srgbClr val="001F5F"/>
                </a:solidFill>
                <a:latin typeface="Tahoma"/>
                <a:cs typeface="Tahoma"/>
              </a:rPr>
              <a:t>о</a:t>
            </a:r>
            <a:r>
              <a:rPr sz="1400" b="1" spc="40" dirty="0">
                <a:solidFill>
                  <a:srgbClr val="001F5F"/>
                </a:solidFill>
                <a:latin typeface="Tahoma"/>
                <a:cs typeface="Tahoma"/>
              </a:rPr>
              <a:t>рганизационная</a:t>
            </a:r>
            <a:r>
              <a:rPr sz="1400" b="1" spc="-15" dirty="0">
                <a:solidFill>
                  <a:srgbClr val="001F5F"/>
                </a:solidFill>
                <a:latin typeface="Tahoma"/>
                <a:cs typeface="Tahoma"/>
              </a:rPr>
              <a:t> </a:t>
            </a:r>
            <a:r>
              <a:rPr sz="1400" b="1" spc="75" dirty="0">
                <a:solidFill>
                  <a:srgbClr val="001F5F"/>
                </a:solidFill>
                <a:latin typeface="Tahoma"/>
                <a:cs typeface="Tahoma"/>
              </a:rPr>
              <a:t>с</a:t>
            </a:r>
            <a:r>
              <a:rPr sz="1400" b="1" spc="10" dirty="0">
                <a:solidFill>
                  <a:srgbClr val="001F5F"/>
                </a:solidFill>
                <a:latin typeface="Tahoma"/>
                <a:cs typeface="Tahoma"/>
              </a:rPr>
              <a:t>т</a:t>
            </a:r>
            <a:r>
              <a:rPr sz="1400" b="1" spc="45" dirty="0">
                <a:solidFill>
                  <a:srgbClr val="001F5F"/>
                </a:solidFill>
                <a:latin typeface="Tahoma"/>
                <a:cs typeface="Tahoma"/>
              </a:rPr>
              <a:t>руктура</a:t>
            </a:r>
            <a:r>
              <a:rPr sz="1400" b="1" spc="-25" dirty="0">
                <a:solidFill>
                  <a:srgbClr val="001F5F"/>
                </a:solidFill>
                <a:latin typeface="Tahoma"/>
                <a:cs typeface="Tahoma"/>
              </a:rPr>
              <a:t> </a:t>
            </a:r>
            <a:r>
              <a:rPr sz="1400" b="1" spc="85" dirty="0">
                <a:solidFill>
                  <a:srgbClr val="001F5F"/>
                </a:solidFill>
                <a:latin typeface="Tahoma"/>
                <a:cs typeface="Tahoma"/>
              </a:rPr>
              <a:t>с</a:t>
            </a:r>
            <a:r>
              <a:rPr sz="1400" b="1" spc="45" dirty="0">
                <a:solidFill>
                  <a:srgbClr val="001F5F"/>
                </a:solidFill>
                <a:latin typeface="Tahoma"/>
                <a:cs typeface="Tahoma"/>
              </a:rPr>
              <a:t> </a:t>
            </a:r>
            <a:r>
              <a:rPr sz="1400" b="1" spc="55" dirty="0">
                <a:solidFill>
                  <a:srgbClr val="001F5F"/>
                </a:solidFill>
                <a:latin typeface="Tahoma"/>
                <a:cs typeface="Tahoma"/>
              </a:rPr>
              <a:t>помо</a:t>
            </a:r>
            <a:r>
              <a:rPr sz="1400" b="1" spc="80" dirty="0">
                <a:solidFill>
                  <a:srgbClr val="001F5F"/>
                </a:solidFill>
                <a:latin typeface="Tahoma"/>
                <a:cs typeface="Tahoma"/>
              </a:rPr>
              <a:t>щ</a:t>
            </a:r>
            <a:r>
              <a:rPr sz="1400" b="1" spc="10" dirty="0">
                <a:solidFill>
                  <a:srgbClr val="001F5F"/>
                </a:solidFill>
                <a:latin typeface="Tahoma"/>
                <a:cs typeface="Tahoma"/>
              </a:rPr>
              <a:t>ью</a:t>
            </a:r>
            <a:r>
              <a:rPr sz="1400" b="1" spc="-55" dirty="0">
                <a:solidFill>
                  <a:srgbClr val="001F5F"/>
                </a:solidFill>
                <a:latin typeface="Tahoma"/>
                <a:cs typeface="Tahoma"/>
              </a:rPr>
              <a:t> </a:t>
            </a:r>
            <a:r>
              <a:rPr sz="1400" b="1" spc="75" dirty="0">
                <a:solidFill>
                  <a:srgbClr val="001F5F"/>
                </a:solidFill>
                <a:latin typeface="Calibri"/>
                <a:cs typeface="Calibri"/>
              </a:rPr>
              <a:t>I</a:t>
            </a:r>
            <a:r>
              <a:rPr sz="1400" b="1" spc="165" dirty="0">
                <a:solidFill>
                  <a:srgbClr val="001F5F"/>
                </a:solidFill>
                <a:latin typeface="Calibri"/>
                <a:cs typeface="Calibri"/>
              </a:rPr>
              <a:t>T</a:t>
            </a:r>
            <a:r>
              <a:rPr sz="1400" b="1" spc="8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400" b="1" spc="20" dirty="0">
                <a:solidFill>
                  <a:srgbClr val="001F5F"/>
                </a:solidFill>
                <a:latin typeface="Tahoma"/>
                <a:cs typeface="Tahoma"/>
              </a:rPr>
              <a:t>те</a:t>
            </a:r>
            <a:r>
              <a:rPr sz="1400" b="1" spc="15" dirty="0">
                <a:solidFill>
                  <a:srgbClr val="001F5F"/>
                </a:solidFill>
                <a:latin typeface="Tahoma"/>
                <a:cs typeface="Tahoma"/>
              </a:rPr>
              <a:t>х</a:t>
            </a:r>
            <a:r>
              <a:rPr sz="1400" b="1" spc="50" dirty="0">
                <a:solidFill>
                  <a:srgbClr val="001F5F"/>
                </a:solidFill>
                <a:latin typeface="Tahoma"/>
                <a:cs typeface="Tahoma"/>
              </a:rPr>
              <a:t>нологий</a:t>
            </a:r>
            <a:endParaRPr sz="1400">
              <a:latin typeface="Tahoma"/>
              <a:cs typeface="Tahoma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3852671" y="2819400"/>
            <a:ext cx="222885" cy="1150620"/>
          </a:xfrm>
          <a:custGeom>
            <a:avLst/>
            <a:gdLst/>
            <a:ahLst/>
            <a:cxnLst/>
            <a:rect l="l" t="t" r="r" b="b"/>
            <a:pathLst>
              <a:path w="222885" h="1150620">
                <a:moveTo>
                  <a:pt x="0" y="0"/>
                </a:moveTo>
                <a:lnTo>
                  <a:pt x="0" y="1150620"/>
                </a:lnTo>
                <a:lnTo>
                  <a:pt x="222503" y="575310"/>
                </a:lnTo>
                <a:lnTo>
                  <a:pt x="0" y="0"/>
                </a:lnTo>
                <a:close/>
              </a:path>
            </a:pathLst>
          </a:custGeom>
          <a:solidFill>
            <a:srgbClr val="BEBEB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489966" y="1244346"/>
            <a:ext cx="2999740" cy="4360545"/>
          </a:xfrm>
          <a:custGeom>
            <a:avLst/>
            <a:gdLst/>
            <a:ahLst/>
            <a:cxnLst/>
            <a:rect l="l" t="t" r="r" b="b"/>
            <a:pathLst>
              <a:path w="2999740" h="4360545">
                <a:moveTo>
                  <a:pt x="0" y="4360164"/>
                </a:moveTo>
                <a:lnTo>
                  <a:pt x="2999232" y="4360164"/>
                </a:lnTo>
                <a:lnTo>
                  <a:pt x="2999232" y="0"/>
                </a:lnTo>
                <a:lnTo>
                  <a:pt x="0" y="0"/>
                </a:lnTo>
                <a:lnTo>
                  <a:pt x="0" y="4360164"/>
                </a:lnTo>
                <a:close/>
              </a:path>
            </a:pathLst>
          </a:custGeom>
          <a:ln w="25908">
            <a:solidFill>
              <a:srgbClr val="001F5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712469" y="1465325"/>
            <a:ext cx="2565400" cy="707390"/>
          </a:xfrm>
          <a:prstGeom prst="rect">
            <a:avLst/>
          </a:prstGeom>
          <a:solidFill>
            <a:srgbClr val="F1F1F1"/>
          </a:solidFill>
          <a:ln w="25908">
            <a:solidFill>
              <a:srgbClr val="00AFEF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298450" marR="292100" algn="ctr">
              <a:lnSpc>
                <a:spcPct val="100000"/>
              </a:lnSpc>
            </a:pPr>
            <a:r>
              <a:rPr sz="1400" b="1" spc="185" dirty="0">
                <a:solidFill>
                  <a:srgbClr val="001F5F"/>
                </a:solidFill>
                <a:latin typeface="Calibri"/>
                <a:cs typeface="Calibri"/>
              </a:rPr>
              <a:t>Д</a:t>
            </a:r>
            <a:r>
              <a:rPr sz="1400" b="1" spc="170" dirty="0">
                <a:solidFill>
                  <a:srgbClr val="001F5F"/>
                </a:solidFill>
                <a:latin typeface="Calibri"/>
                <a:cs typeface="Calibri"/>
              </a:rPr>
              <a:t>анн</a:t>
            </a:r>
            <a:r>
              <a:rPr sz="1400" b="1" spc="175" dirty="0">
                <a:solidFill>
                  <a:srgbClr val="001F5F"/>
                </a:solidFill>
                <a:latin typeface="Calibri"/>
                <a:cs typeface="Calibri"/>
              </a:rPr>
              <a:t>ые</a:t>
            </a:r>
            <a:r>
              <a:rPr sz="1400" b="1" spc="5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400" b="1" spc="160" dirty="0">
                <a:solidFill>
                  <a:srgbClr val="001F5F"/>
                </a:solidFill>
                <a:latin typeface="Calibri"/>
                <a:cs typeface="Calibri"/>
              </a:rPr>
              <a:t>в</a:t>
            </a:r>
            <a:r>
              <a:rPr sz="1400" b="1" spc="190" dirty="0">
                <a:solidFill>
                  <a:srgbClr val="001F5F"/>
                </a:solidFill>
                <a:latin typeface="Calibri"/>
                <a:cs typeface="Calibri"/>
              </a:rPr>
              <a:t>н</a:t>
            </a:r>
            <a:r>
              <a:rPr sz="1400" b="1" spc="185" dirty="0">
                <a:solidFill>
                  <a:srgbClr val="001F5F"/>
                </a:solidFill>
                <a:latin typeface="Calibri"/>
                <a:cs typeface="Calibri"/>
              </a:rPr>
              <a:t>утрен</a:t>
            </a:r>
            <a:r>
              <a:rPr sz="1400" b="1" spc="195" dirty="0">
                <a:solidFill>
                  <a:srgbClr val="001F5F"/>
                </a:solidFill>
                <a:latin typeface="Calibri"/>
                <a:cs typeface="Calibri"/>
              </a:rPr>
              <a:t>н</a:t>
            </a:r>
            <a:r>
              <a:rPr sz="1400" b="1" spc="170" dirty="0">
                <a:solidFill>
                  <a:srgbClr val="001F5F"/>
                </a:solidFill>
                <a:latin typeface="Calibri"/>
                <a:cs typeface="Calibri"/>
              </a:rPr>
              <a:t>их</a:t>
            </a:r>
            <a:r>
              <a:rPr sz="1400" b="1" spc="7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400" b="1" spc="200" dirty="0">
                <a:solidFill>
                  <a:srgbClr val="001F5F"/>
                </a:solidFill>
                <a:latin typeface="Calibri"/>
                <a:cs typeface="Calibri"/>
              </a:rPr>
              <a:t>ист</a:t>
            </a:r>
            <a:r>
              <a:rPr sz="1400" b="1" spc="155" dirty="0">
                <a:solidFill>
                  <a:srgbClr val="001F5F"/>
                </a:solidFill>
                <a:latin typeface="Calibri"/>
                <a:cs typeface="Calibri"/>
              </a:rPr>
              <a:t>о</a:t>
            </a:r>
            <a:r>
              <a:rPr sz="1400" b="1" spc="185" dirty="0">
                <a:solidFill>
                  <a:srgbClr val="001F5F"/>
                </a:solidFill>
                <a:latin typeface="Calibri"/>
                <a:cs typeface="Calibri"/>
              </a:rPr>
              <a:t>ч</a:t>
            </a:r>
            <a:r>
              <a:rPr sz="1400" b="1" spc="175" dirty="0">
                <a:solidFill>
                  <a:srgbClr val="001F5F"/>
                </a:solidFill>
                <a:latin typeface="Calibri"/>
                <a:cs typeface="Calibri"/>
              </a:rPr>
              <a:t>нико</a:t>
            </a:r>
            <a:r>
              <a:rPr sz="1400" b="1" spc="170" dirty="0">
                <a:solidFill>
                  <a:srgbClr val="001F5F"/>
                </a:solidFill>
                <a:latin typeface="Calibri"/>
                <a:cs typeface="Calibri"/>
              </a:rPr>
              <a:t>в</a:t>
            </a:r>
            <a:endParaRPr sz="1400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  <a:spcBef>
                <a:spcPts val="5"/>
              </a:spcBef>
            </a:pPr>
            <a:r>
              <a:rPr sz="1250" i="1" spc="-30" dirty="0">
                <a:solidFill>
                  <a:srgbClr val="001F5F"/>
                </a:solidFill>
                <a:latin typeface="Tahoma"/>
                <a:cs typeface="Tahoma"/>
              </a:rPr>
              <a:t>(ФНО,</a:t>
            </a:r>
            <a:r>
              <a:rPr sz="1250" i="1" spc="-15" dirty="0">
                <a:solidFill>
                  <a:srgbClr val="001F5F"/>
                </a:solidFill>
                <a:latin typeface="Tahoma"/>
                <a:cs typeface="Tahoma"/>
              </a:rPr>
              <a:t> </a:t>
            </a:r>
            <a:r>
              <a:rPr sz="1250" i="1" spc="-30" dirty="0">
                <a:solidFill>
                  <a:srgbClr val="001F5F"/>
                </a:solidFill>
                <a:latin typeface="Tahoma"/>
                <a:cs typeface="Tahoma"/>
              </a:rPr>
              <a:t>ККМ,</a:t>
            </a:r>
            <a:r>
              <a:rPr sz="1250" i="1" spc="-15" dirty="0">
                <a:solidFill>
                  <a:srgbClr val="001F5F"/>
                </a:solidFill>
                <a:latin typeface="Tahoma"/>
                <a:cs typeface="Tahoma"/>
              </a:rPr>
              <a:t> </a:t>
            </a:r>
            <a:r>
              <a:rPr sz="1250" i="1" spc="-30" dirty="0">
                <a:solidFill>
                  <a:srgbClr val="001F5F"/>
                </a:solidFill>
                <a:latin typeface="Tahoma"/>
                <a:cs typeface="Tahoma"/>
              </a:rPr>
              <a:t>ЭСФ)</a:t>
            </a:r>
            <a:endParaRPr sz="1250">
              <a:latin typeface="Tahoma"/>
              <a:cs typeface="Tahoma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712469" y="3646170"/>
            <a:ext cx="2565400" cy="739140"/>
          </a:xfrm>
          <a:prstGeom prst="rect">
            <a:avLst/>
          </a:prstGeom>
          <a:solidFill>
            <a:srgbClr val="F1F1F1"/>
          </a:solidFill>
          <a:ln w="25908">
            <a:solidFill>
              <a:srgbClr val="00AFEF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133985" marR="126364" algn="ctr">
              <a:lnSpc>
                <a:spcPct val="100000"/>
              </a:lnSpc>
            </a:pPr>
            <a:r>
              <a:rPr sz="1400" b="1" spc="190" dirty="0">
                <a:solidFill>
                  <a:srgbClr val="001F5F"/>
                </a:solidFill>
                <a:latin typeface="Calibri"/>
                <a:cs typeface="Calibri"/>
              </a:rPr>
              <a:t>Ана</a:t>
            </a:r>
            <a:r>
              <a:rPr sz="1400" b="1" spc="170" dirty="0">
                <a:solidFill>
                  <a:srgbClr val="001F5F"/>
                </a:solidFill>
                <a:latin typeface="Calibri"/>
                <a:cs typeface="Calibri"/>
              </a:rPr>
              <a:t>л</a:t>
            </a:r>
            <a:r>
              <a:rPr sz="1400" b="1" spc="175" dirty="0">
                <a:solidFill>
                  <a:srgbClr val="001F5F"/>
                </a:solidFill>
                <a:latin typeface="Calibri"/>
                <a:cs typeface="Calibri"/>
              </a:rPr>
              <a:t>ит</a:t>
            </a:r>
            <a:r>
              <a:rPr sz="1400" b="1" spc="204" dirty="0">
                <a:solidFill>
                  <a:srgbClr val="001F5F"/>
                </a:solidFill>
                <a:latin typeface="Calibri"/>
                <a:cs typeface="Calibri"/>
              </a:rPr>
              <a:t>и</a:t>
            </a:r>
            <a:r>
              <a:rPr sz="1400" b="1" spc="180" dirty="0">
                <a:solidFill>
                  <a:srgbClr val="001F5F"/>
                </a:solidFill>
                <a:latin typeface="Calibri"/>
                <a:cs typeface="Calibri"/>
              </a:rPr>
              <a:t>ч</a:t>
            </a:r>
            <a:r>
              <a:rPr sz="1400" b="1" spc="195" dirty="0">
                <a:solidFill>
                  <a:srgbClr val="001F5F"/>
                </a:solidFill>
                <a:latin typeface="Calibri"/>
                <a:cs typeface="Calibri"/>
              </a:rPr>
              <a:t>е</a:t>
            </a:r>
            <a:r>
              <a:rPr sz="1400" b="1" spc="185" dirty="0">
                <a:solidFill>
                  <a:srgbClr val="001F5F"/>
                </a:solidFill>
                <a:latin typeface="Calibri"/>
                <a:cs typeface="Calibri"/>
              </a:rPr>
              <a:t>ск</a:t>
            </a:r>
            <a:r>
              <a:rPr sz="1400" b="1" spc="215" dirty="0">
                <a:solidFill>
                  <a:srgbClr val="001F5F"/>
                </a:solidFill>
                <a:latin typeface="Calibri"/>
                <a:cs typeface="Calibri"/>
              </a:rPr>
              <a:t>и</a:t>
            </a:r>
            <a:r>
              <a:rPr sz="1400" b="1" spc="190" dirty="0">
                <a:solidFill>
                  <a:srgbClr val="001F5F"/>
                </a:solidFill>
                <a:latin typeface="Calibri"/>
                <a:cs typeface="Calibri"/>
              </a:rPr>
              <a:t>е</a:t>
            </a:r>
            <a:r>
              <a:rPr sz="1400" b="1" spc="5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400" b="1" spc="150" dirty="0">
                <a:solidFill>
                  <a:srgbClr val="001F5F"/>
                </a:solidFill>
                <a:latin typeface="Calibri"/>
                <a:cs typeface="Calibri"/>
              </a:rPr>
              <a:t>о</a:t>
            </a:r>
            <a:r>
              <a:rPr sz="1400" b="1" spc="165" dirty="0">
                <a:solidFill>
                  <a:srgbClr val="001F5F"/>
                </a:solidFill>
                <a:latin typeface="Calibri"/>
                <a:cs typeface="Calibri"/>
              </a:rPr>
              <a:t>бз</a:t>
            </a:r>
            <a:r>
              <a:rPr sz="1400" b="1" spc="190" dirty="0">
                <a:solidFill>
                  <a:srgbClr val="001F5F"/>
                </a:solidFill>
                <a:latin typeface="Calibri"/>
                <a:cs typeface="Calibri"/>
              </a:rPr>
              <a:t>оры</a:t>
            </a:r>
            <a:r>
              <a:rPr sz="1400" b="1" spc="6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400" b="1" spc="150" dirty="0">
                <a:solidFill>
                  <a:srgbClr val="001F5F"/>
                </a:solidFill>
                <a:latin typeface="Calibri"/>
                <a:cs typeface="Calibri"/>
              </a:rPr>
              <a:t>о</a:t>
            </a:r>
            <a:r>
              <a:rPr sz="1400" b="1" spc="185" dirty="0">
                <a:solidFill>
                  <a:srgbClr val="001F5F"/>
                </a:solidFill>
                <a:latin typeface="Calibri"/>
                <a:cs typeface="Calibri"/>
              </a:rPr>
              <a:t>трасле</a:t>
            </a:r>
            <a:r>
              <a:rPr sz="1400" b="1" spc="200" dirty="0">
                <a:solidFill>
                  <a:srgbClr val="001F5F"/>
                </a:solidFill>
                <a:latin typeface="Calibri"/>
                <a:cs typeface="Calibri"/>
              </a:rPr>
              <a:t>й</a:t>
            </a:r>
            <a:r>
              <a:rPr sz="1400" b="1" spc="4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400" b="1" spc="175" dirty="0">
                <a:solidFill>
                  <a:srgbClr val="001F5F"/>
                </a:solidFill>
                <a:latin typeface="Calibri"/>
                <a:cs typeface="Calibri"/>
              </a:rPr>
              <a:t>экономи</a:t>
            </a:r>
            <a:r>
              <a:rPr sz="1400" b="1" spc="145" dirty="0">
                <a:solidFill>
                  <a:srgbClr val="001F5F"/>
                </a:solidFill>
                <a:latin typeface="Calibri"/>
                <a:cs typeface="Calibri"/>
              </a:rPr>
              <a:t>к</a:t>
            </a:r>
            <a:r>
              <a:rPr sz="1400" b="1" spc="90" dirty="0">
                <a:solidFill>
                  <a:srgbClr val="001F5F"/>
                </a:solidFill>
                <a:latin typeface="Calibri"/>
                <a:cs typeface="Calibri"/>
              </a:rPr>
              <a:t>и,</a:t>
            </a:r>
            <a:r>
              <a:rPr sz="1400" b="1" spc="5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400" b="1" spc="180" dirty="0">
                <a:solidFill>
                  <a:srgbClr val="001F5F"/>
                </a:solidFill>
                <a:latin typeface="Calibri"/>
                <a:cs typeface="Calibri"/>
              </a:rPr>
              <a:t>статист</a:t>
            </a:r>
            <a:r>
              <a:rPr sz="1400" b="1" spc="220" dirty="0">
                <a:solidFill>
                  <a:srgbClr val="001F5F"/>
                </a:solidFill>
                <a:latin typeface="Calibri"/>
                <a:cs typeface="Calibri"/>
              </a:rPr>
              <a:t>и</a:t>
            </a:r>
            <a:r>
              <a:rPr sz="1400" b="1" spc="155" dirty="0">
                <a:solidFill>
                  <a:srgbClr val="001F5F"/>
                </a:solidFill>
                <a:latin typeface="Calibri"/>
                <a:cs typeface="Calibri"/>
              </a:rPr>
              <a:t>ка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712469" y="4621529"/>
            <a:ext cx="2565400" cy="739140"/>
          </a:xfrm>
          <a:prstGeom prst="rect">
            <a:avLst/>
          </a:prstGeom>
          <a:solidFill>
            <a:srgbClr val="F1F1F1"/>
          </a:solidFill>
          <a:ln w="25907">
            <a:solidFill>
              <a:srgbClr val="00AFEF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99060" marR="90805" indent="-2540" algn="ctr">
              <a:lnSpc>
                <a:spcPct val="100000"/>
              </a:lnSpc>
            </a:pPr>
            <a:r>
              <a:rPr sz="1400" b="1" spc="175" dirty="0">
                <a:solidFill>
                  <a:srgbClr val="001F5F"/>
                </a:solidFill>
                <a:latin typeface="Calibri"/>
                <a:cs typeface="Calibri"/>
              </a:rPr>
              <a:t>Зак</a:t>
            </a:r>
            <a:r>
              <a:rPr sz="1400" b="1" spc="185" dirty="0">
                <a:solidFill>
                  <a:srgbClr val="001F5F"/>
                </a:solidFill>
                <a:latin typeface="Calibri"/>
                <a:cs typeface="Calibri"/>
              </a:rPr>
              <a:t>л</a:t>
            </a:r>
            <a:r>
              <a:rPr sz="1400" b="1" spc="195" dirty="0">
                <a:solidFill>
                  <a:srgbClr val="001F5F"/>
                </a:solidFill>
                <a:latin typeface="Calibri"/>
                <a:cs typeface="Calibri"/>
              </a:rPr>
              <a:t>юч</a:t>
            </a:r>
            <a:r>
              <a:rPr sz="1400" b="1" spc="165" dirty="0">
                <a:solidFill>
                  <a:srgbClr val="001F5F"/>
                </a:solidFill>
                <a:latin typeface="Calibri"/>
                <a:cs typeface="Calibri"/>
              </a:rPr>
              <a:t>е</a:t>
            </a:r>
            <a:r>
              <a:rPr sz="1400" b="1" spc="190" dirty="0">
                <a:solidFill>
                  <a:srgbClr val="001F5F"/>
                </a:solidFill>
                <a:latin typeface="Calibri"/>
                <a:cs typeface="Calibri"/>
              </a:rPr>
              <a:t>н</a:t>
            </a:r>
            <a:r>
              <a:rPr sz="1400" b="1" spc="180" dirty="0">
                <a:solidFill>
                  <a:srgbClr val="001F5F"/>
                </a:solidFill>
                <a:latin typeface="Calibri"/>
                <a:cs typeface="Calibri"/>
              </a:rPr>
              <a:t>ия</a:t>
            </a:r>
            <a:r>
              <a:rPr sz="1400" b="1" spc="4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400" b="1" spc="190" dirty="0">
                <a:solidFill>
                  <a:srgbClr val="001F5F"/>
                </a:solidFill>
                <a:latin typeface="Calibri"/>
                <a:cs typeface="Calibri"/>
              </a:rPr>
              <a:t>бизнес</a:t>
            </a:r>
            <a:r>
              <a:rPr sz="1400" b="1" spc="8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400" b="1" spc="195" dirty="0">
                <a:solidFill>
                  <a:srgbClr val="001F5F"/>
                </a:solidFill>
                <a:latin typeface="Calibri"/>
                <a:cs typeface="Calibri"/>
              </a:rPr>
              <a:t>эксп</a:t>
            </a:r>
            <a:r>
              <a:rPr sz="1400" b="1" spc="215" dirty="0">
                <a:solidFill>
                  <a:srgbClr val="001F5F"/>
                </a:solidFill>
                <a:latin typeface="Calibri"/>
                <a:cs typeface="Calibri"/>
              </a:rPr>
              <a:t>е</a:t>
            </a:r>
            <a:r>
              <a:rPr sz="1400" b="1" spc="165" dirty="0">
                <a:solidFill>
                  <a:srgbClr val="001F5F"/>
                </a:solidFill>
                <a:latin typeface="Calibri"/>
                <a:cs typeface="Calibri"/>
              </a:rPr>
              <a:t>рт</a:t>
            </a:r>
            <a:r>
              <a:rPr sz="1400" b="1" spc="185" dirty="0">
                <a:solidFill>
                  <a:srgbClr val="001F5F"/>
                </a:solidFill>
                <a:latin typeface="Calibri"/>
                <a:cs typeface="Calibri"/>
              </a:rPr>
              <a:t>о</a:t>
            </a:r>
            <a:r>
              <a:rPr sz="1400" b="1" spc="170" dirty="0">
                <a:solidFill>
                  <a:srgbClr val="001F5F"/>
                </a:solidFill>
                <a:latin typeface="Calibri"/>
                <a:cs typeface="Calibri"/>
              </a:rPr>
              <a:t>в</a:t>
            </a:r>
            <a:r>
              <a:rPr sz="1400" b="1" spc="3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400" b="1" spc="200" dirty="0">
                <a:solidFill>
                  <a:srgbClr val="001F5F"/>
                </a:solidFill>
                <a:latin typeface="Calibri"/>
                <a:cs typeface="Calibri"/>
              </a:rPr>
              <a:t>и</a:t>
            </a:r>
            <a:r>
              <a:rPr sz="1400" b="1" spc="7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400" b="1" spc="150" dirty="0">
                <a:solidFill>
                  <a:srgbClr val="001F5F"/>
                </a:solidFill>
                <a:latin typeface="Calibri"/>
                <a:cs typeface="Calibri"/>
              </a:rPr>
              <a:t>о</a:t>
            </a:r>
            <a:r>
              <a:rPr sz="1400" b="1" spc="185" dirty="0">
                <a:solidFill>
                  <a:srgbClr val="001F5F"/>
                </a:solidFill>
                <a:latin typeface="Calibri"/>
                <a:cs typeface="Calibri"/>
              </a:rPr>
              <a:t>трасле</a:t>
            </a:r>
            <a:r>
              <a:rPr sz="1400" b="1" spc="160" dirty="0">
                <a:solidFill>
                  <a:srgbClr val="001F5F"/>
                </a:solidFill>
                <a:latin typeface="Calibri"/>
                <a:cs typeface="Calibri"/>
              </a:rPr>
              <a:t>в</a:t>
            </a:r>
            <a:r>
              <a:rPr sz="1400" b="1" spc="155" dirty="0">
                <a:solidFill>
                  <a:srgbClr val="001F5F"/>
                </a:solidFill>
                <a:latin typeface="Calibri"/>
                <a:cs typeface="Calibri"/>
              </a:rPr>
              <a:t>ых</a:t>
            </a:r>
            <a:r>
              <a:rPr sz="1400" b="1" spc="6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400" b="1" spc="145" dirty="0">
                <a:solidFill>
                  <a:srgbClr val="001F5F"/>
                </a:solidFill>
                <a:latin typeface="Calibri"/>
                <a:cs typeface="Calibri"/>
              </a:rPr>
              <a:t>а</a:t>
            </a:r>
            <a:r>
              <a:rPr sz="1400" b="1" spc="225" dirty="0">
                <a:solidFill>
                  <a:srgbClr val="001F5F"/>
                </a:solidFill>
                <a:latin typeface="Calibri"/>
                <a:cs typeface="Calibri"/>
              </a:rPr>
              <a:t>сс</a:t>
            </a:r>
            <a:r>
              <a:rPr sz="1400" b="1" spc="155" dirty="0">
                <a:solidFill>
                  <a:srgbClr val="001F5F"/>
                </a:solidFill>
                <a:latin typeface="Calibri"/>
                <a:cs typeface="Calibri"/>
              </a:rPr>
              <a:t>о</a:t>
            </a:r>
            <a:r>
              <a:rPr sz="1400" b="1" spc="190" dirty="0">
                <a:solidFill>
                  <a:srgbClr val="001F5F"/>
                </a:solidFill>
                <a:latin typeface="Calibri"/>
                <a:cs typeface="Calibri"/>
              </a:rPr>
              <a:t>ц</a:t>
            </a:r>
            <a:r>
              <a:rPr sz="1400" b="1" spc="165" dirty="0">
                <a:solidFill>
                  <a:srgbClr val="001F5F"/>
                </a:solidFill>
                <a:latin typeface="Calibri"/>
                <a:cs typeface="Calibri"/>
              </a:rPr>
              <a:t>иа</a:t>
            </a:r>
            <a:r>
              <a:rPr sz="1400" b="1" spc="190" dirty="0">
                <a:solidFill>
                  <a:srgbClr val="001F5F"/>
                </a:solidFill>
                <a:latin typeface="Calibri"/>
                <a:cs typeface="Calibri"/>
              </a:rPr>
              <a:t>ц</a:t>
            </a:r>
            <a:r>
              <a:rPr sz="1400" b="1" spc="200" dirty="0">
                <a:solidFill>
                  <a:srgbClr val="001F5F"/>
                </a:solidFill>
                <a:latin typeface="Calibri"/>
                <a:cs typeface="Calibri"/>
              </a:rPr>
              <a:t>ий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712469" y="2609850"/>
            <a:ext cx="2565400" cy="707390"/>
          </a:xfrm>
          <a:prstGeom prst="rect">
            <a:avLst/>
          </a:prstGeom>
          <a:solidFill>
            <a:srgbClr val="F1F1F1"/>
          </a:solidFill>
          <a:ln w="25908">
            <a:solidFill>
              <a:srgbClr val="00AFEF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132715" marR="125095" indent="-635" algn="ctr">
              <a:lnSpc>
                <a:spcPct val="100000"/>
              </a:lnSpc>
            </a:pPr>
            <a:r>
              <a:rPr sz="1400" b="1" spc="185" dirty="0">
                <a:solidFill>
                  <a:srgbClr val="001F5F"/>
                </a:solidFill>
                <a:latin typeface="Calibri"/>
                <a:cs typeface="Calibri"/>
              </a:rPr>
              <a:t>Д</a:t>
            </a:r>
            <a:r>
              <a:rPr sz="1400" b="1" spc="170" dirty="0">
                <a:solidFill>
                  <a:srgbClr val="001F5F"/>
                </a:solidFill>
                <a:latin typeface="Calibri"/>
                <a:cs typeface="Calibri"/>
              </a:rPr>
              <a:t>анн</a:t>
            </a:r>
            <a:r>
              <a:rPr sz="1400" b="1" spc="175" dirty="0">
                <a:solidFill>
                  <a:srgbClr val="001F5F"/>
                </a:solidFill>
                <a:latin typeface="Calibri"/>
                <a:cs typeface="Calibri"/>
              </a:rPr>
              <a:t>ые</a:t>
            </a:r>
            <a:r>
              <a:rPr sz="1400" b="1" spc="5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400" b="1" spc="160" dirty="0">
                <a:solidFill>
                  <a:srgbClr val="001F5F"/>
                </a:solidFill>
                <a:latin typeface="Calibri"/>
                <a:cs typeface="Calibri"/>
              </a:rPr>
              <a:t>в</a:t>
            </a:r>
            <a:r>
              <a:rPr sz="1400" b="1" spc="190" dirty="0">
                <a:solidFill>
                  <a:srgbClr val="001F5F"/>
                </a:solidFill>
                <a:latin typeface="Calibri"/>
                <a:cs typeface="Calibri"/>
              </a:rPr>
              <a:t>не</a:t>
            </a:r>
            <a:r>
              <a:rPr sz="1400" b="1" spc="200" dirty="0">
                <a:solidFill>
                  <a:srgbClr val="001F5F"/>
                </a:solidFill>
                <a:latin typeface="Calibri"/>
                <a:cs typeface="Calibri"/>
              </a:rPr>
              <a:t>шних</a:t>
            </a:r>
            <a:r>
              <a:rPr sz="1400" b="1" spc="7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400" b="1" spc="185" dirty="0">
                <a:solidFill>
                  <a:srgbClr val="001F5F"/>
                </a:solidFill>
                <a:latin typeface="Calibri"/>
                <a:cs typeface="Calibri"/>
              </a:rPr>
              <a:t>источ</a:t>
            </a:r>
            <a:r>
              <a:rPr sz="1400" b="1" spc="190" dirty="0">
                <a:solidFill>
                  <a:srgbClr val="001F5F"/>
                </a:solidFill>
                <a:latin typeface="Calibri"/>
                <a:cs typeface="Calibri"/>
              </a:rPr>
              <a:t>н</a:t>
            </a:r>
            <a:r>
              <a:rPr sz="1400" b="1" spc="195" dirty="0">
                <a:solidFill>
                  <a:srgbClr val="001F5F"/>
                </a:solidFill>
                <a:latin typeface="Calibri"/>
                <a:cs typeface="Calibri"/>
              </a:rPr>
              <a:t>и</a:t>
            </a:r>
            <a:r>
              <a:rPr sz="1400" b="1" spc="160" dirty="0">
                <a:solidFill>
                  <a:srgbClr val="001F5F"/>
                </a:solidFill>
                <a:latin typeface="Calibri"/>
                <a:cs typeface="Calibri"/>
              </a:rPr>
              <a:t>к</a:t>
            </a:r>
            <a:r>
              <a:rPr sz="1400" b="1" spc="150" dirty="0">
                <a:solidFill>
                  <a:srgbClr val="001F5F"/>
                </a:solidFill>
                <a:latin typeface="Calibri"/>
                <a:cs typeface="Calibri"/>
              </a:rPr>
              <a:t>о</a:t>
            </a:r>
            <a:r>
              <a:rPr sz="1400" b="1" spc="170" dirty="0">
                <a:solidFill>
                  <a:srgbClr val="001F5F"/>
                </a:solidFill>
                <a:latin typeface="Calibri"/>
                <a:cs typeface="Calibri"/>
              </a:rPr>
              <a:t>в</a:t>
            </a:r>
            <a:r>
              <a:rPr sz="1400" b="1" spc="5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250" i="1" spc="-25" dirty="0">
                <a:solidFill>
                  <a:srgbClr val="001F5F"/>
                </a:solidFill>
                <a:latin typeface="Tahoma"/>
                <a:cs typeface="Tahoma"/>
              </a:rPr>
              <a:t>(БВУ,</a:t>
            </a:r>
            <a:r>
              <a:rPr sz="1250" i="1" spc="-15" dirty="0">
                <a:solidFill>
                  <a:srgbClr val="001F5F"/>
                </a:solidFill>
                <a:latin typeface="Tahoma"/>
                <a:cs typeface="Tahoma"/>
              </a:rPr>
              <a:t> </a:t>
            </a:r>
            <a:r>
              <a:rPr sz="1250" i="1" spc="-30" dirty="0">
                <a:solidFill>
                  <a:srgbClr val="001F5F"/>
                </a:solidFill>
                <a:latin typeface="Tahoma"/>
                <a:cs typeface="Tahoma"/>
              </a:rPr>
              <a:t>УО,</a:t>
            </a:r>
            <a:r>
              <a:rPr sz="1250" i="1" spc="-20" dirty="0">
                <a:solidFill>
                  <a:srgbClr val="001F5F"/>
                </a:solidFill>
                <a:latin typeface="Tahoma"/>
                <a:cs typeface="Tahoma"/>
              </a:rPr>
              <a:t> </a:t>
            </a:r>
            <a:r>
              <a:rPr sz="1250" i="1" spc="-35" dirty="0">
                <a:solidFill>
                  <a:srgbClr val="001F5F"/>
                </a:solidFill>
                <a:latin typeface="Tahoma"/>
                <a:cs typeface="Tahoma"/>
              </a:rPr>
              <a:t>МФО,</a:t>
            </a:r>
            <a:r>
              <a:rPr sz="1250" i="1" spc="-20" dirty="0">
                <a:solidFill>
                  <a:srgbClr val="001F5F"/>
                </a:solidFill>
                <a:latin typeface="Tahoma"/>
                <a:cs typeface="Tahoma"/>
              </a:rPr>
              <a:t> </a:t>
            </a:r>
            <a:r>
              <a:rPr sz="1250" i="1" spc="-35" dirty="0">
                <a:solidFill>
                  <a:srgbClr val="001F5F"/>
                </a:solidFill>
                <a:latin typeface="Tahoma"/>
                <a:cs typeface="Tahoma"/>
              </a:rPr>
              <a:t>то</a:t>
            </a:r>
            <a:r>
              <a:rPr sz="1250" i="1" spc="-40" dirty="0">
                <a:solidFill>
                  <a:srgbClr val="001F5F"/>
                </a:solidFill>
                <a:latin typeface="Tahoma"/>
                <a:cs typeface="Tahoma"/>
              </a:rPr>
              <a:t>р</a:t>
            </a:r>
            <a:r>
              <a:rPr sz="1250" i="1" spc="-30" dirty="0">
                <a:solidFill>
                  <a:srgbClr val="001F5F"/>
                </a:solidFill>
                <a:latin typeface="Tahoma"/>
                <a:cs typeface="Tahoma"/>
              </a:rPr>
              <a:t>го</a:t>
            </a:r>
            <a:r>
              <a:rPr sz="1250" i="1" spc="-45" dirty="0">
                <a:solidFill>
                  <a:srgbClr val="001F5F"/>
                </a:solidFill>
                <a:latin typeface="Tahoma"/>
                <a:cs typeface="Tahoma"/>
              </a:rPr>
              <a:t>в</a:t>
            </a:r>
            <a:r>
              <a:rPr sz="1250" i="1" spc="-50" dirty="0">
                <a:solidFill>
                  <a:srgbClr val="001F5F"/>
                </a:solidFill>
                <a:latin typeface="Tahoma"/>
                <a:cs typeface="Tahoma"/>
              </a:rPr>
              <a:t>ы</a:t>
            </a:r>
            <a:r>
              <a:rPr sz="1250" i="1" spc="-35" dirty="0">
                <a:solidFill>
                  <a:srgbClr val="001F5F"/>
                </a:solidFill>
                <a:latin typeface="Tahoma"/>
                <a:cs typeface="Tahoma"/>
              </a:rPr>
              <a:t>е</a:t>
            </a:r>
            <a:r>
              <a:rPr sz="1250" i="1" spc="-5" dirty="0">
                <a:solidFill>
                  <a:srgbClr val="001F5F"/>
                </a:solidFill>
                <a:latin typeface="Tahoma"/>
                <a:cs typeface="Tahoma"/>
              </a:rPr>
              <a:t> </a:t>
            </a:r>
            <a:r>
              <a:rPr sz="1250" i="1" spc="-45" dirty="0">
                <a:solidFill>
                  <a:srgbClr val="001F5F"/>
                </a:solidFill>
                <a:latin typeface="Tahoma"/>
                <a:cs typeface="Tahoma"/>
              </a:rPr>
              <a:t>п</a:t>
            </a:r>
            <a:r>
              <a:rPr sz="1250" i="1" spc="-35" dirty="0">
                <a:solidFill>
                  <a:srgbClr val="001F5F"/>
                </a:solidFill>
                <a:latin typeface="Tahoma"/>
                <a:cs typeface="Tahoma"/>
              </a:rPr>
              <a:t>ло</a:t>
            </a:r>
            <a:r>
              <a:rPr sz="1250" i="1" spc="-55" dirty="0">
                <a:solidFill>
                  <a:srgbClr val="001F5F"/>
                </a:solidFill>
                <a:latin typeface="Tahoma"/>
                <a:cs typeface="Tahoma"/>
              </a:rPr>
              <a:t>щ</a:t>
            </a:r>
            <a:r>
              <a:rPr sz="1250" i="1" spc="-45" dirty="0">
                <a:solidFill>
                  <a:srgbClr val="001F5F"/>
                </a:solidFill>
                <a:latin typeface="Tahoma"/>
                <a:cs typeface="Tahoma"/>
              </a:rPr>
              <a:t>а</a:t>
            </a:r>
            <a:r>
              <a:rPr sz="1250" i="1" spc="-35" dirty="0">
                <a:solidFill>
                  <a:srgbClr val="001F5F"/>
                </a:solidFill>
                <a:latin typeface="Tahoma"/>
                <a:cs typeface="Tahoma"/>
              </a:rPr>
              <a:t>дк</a:t>
            </a:r>
            <a:r>
              <a:rPr sz="1250" i="1" spc="-25" dirty="0">
                <a:solidFill>
                  <a:srgbClr val="001F5F"/>
                </a:solidFill>
                <a:latin typeface="Tahoma"/>
                <a:cs typeface="Tahoma"/>
              </a:rPr>
              <a:t>и)</a:t>
            </a:r>
            <a:endParaRPr sz="1250">
              <a:latin typeface="Tahoma"/>
              <a:cs typeface="Tahoma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856589" y="880697"/>
            <a:ext cx="2239645" cy="2286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600" b="1" spc="80" dirty="0">
                <a:solidFill>
                  <a:srgbClr val="00853C"/>
                </a:solidFill>
                <a:latin typeface="Tahoma"/>
                <a:cs typeface="Tahoma"/>
              </a:rPr>
              <a:t>ВХОД</a:t>
            </a:r>
            <a:r>
              <a:rPr sz="1600" b="1" spc="90" dirty="0">
                <a:solidFill>
                  <a:srgbClr val="00853C"/>
                </a:solidFill>
                <a:latin typeface="Tahoma"/>
                <a:cs typeface="Tahoma"/>
              </a:rPr>
              <a:t>Н</a:t>
            </a:r>
            <a:r>
              <a:rPr sz="1600" b="1" spc="85" dirty="0">
                <a:solidFill>
                  <a:srgbClr val="00853C"/>
                </a:solidFill>
                <a:latin typeface="Tahoma"/>
                <a:cs typeface="Tahoma"/>
              </a:rPr>
              <a:t>ЫЕ</a:t>
            </a:r>
            <a:r>
              <a:rPr sz="1600" b="1" spc="-10" dirty="0">
                <a:solidFill>
                  <a:srgbClr val="00853C"/>
                </a:solidFill>
                <a:latin typeface="Tahoma"/>
                <a:cs typeface="Tahoma"/>
              </a:rPr>
              <a:t> </a:t>
            </a:r>
            <a:r>
              <a:rPr sz="1600" b="1" spc="100" dirty="0">
                <a:solidFill>
                  <a:srgbClr val="00853C"/>
                </a:solidFill>
                <a:latin typeface="Tahoma"/>
                <a:cs typeface="Tahoma"/>
              </a:rPr>
              <a:t>Д</a:t>
            </a:r>
            <a:r>
              <a:rPr sz="1600" b="1" spc="105" dirty="0">
                <a:solidFill>
                  <a:srgbClr val="00853C"/>
                </a:solidFill>
                <a:latin typeface="Tahoma"/>
                <a:cs typeface="Tahoma"/>
              </a:rPr>
              <a:t>АНН</a:t>
            </a:r>
            <a:r>
              <a:rPr sz="1600" b="1" spc="85" dirty="0">
                <a:solidFill>
                  <a:srgbClr val="00853C"/>
                </a:solidFill>
                <a:latin typeface="Tahoma"/>
                <a:cs typeface="Tahoma"/>
              </a:rPr>
              <a:t>ЫЕ</a:t>
            </a:r>
            <a:endParaRPr sz="1600">
              <a:latin typeface="Tahoma"/>
              <a:cs typeface="Tahoma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8965818" y="880697"/>
            <a:ext cx="2448560" cy="2286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600" b="1" spc="85" dirty="0">
                <a:solidFill>
                  <a:srgbClr val="00853C"/>
                </a:solidFill>
                <a:latin typeface="Tahoma"/>
                <a:cs typeface="Tahoma"/>
              </a:rPr>
              <a:t>ВЫХО</a:t>
            </a:r>
            <a:r>
              <a:rPr sz="1600" b="1" spc="90" dirty="0">
                <a:solidFill>
                  <a:srgbClr val="00853C"/>
                </a:solidFill>
                <a:latin typeface="Tahoma"/>
                <a:cs typeface="Tahoma"/>
              </a:rPr>
              <a:t>Д</a:t>
            </a:r>
            <a:r>
              <a:rPr sz="1600" b="1" spc="70" dirty="0">
                <a:solidFill>
                  <a:srgbClr val="00853C"/>
                </a:solidFill>
                <a:latin typeface="Tahoma"/>
                <a:cs typeface="Tahoma"/>
              </a:rPr>
              <a:t>Н</a:t>
            </a:r>
            <a:r>
              <a:rPr sz="1600" b="1" spc="95" dirty="0">
                <a:solidFill>
                  <a:srgbClr val="00853C"/>
                </a:solidFill>
                <a:latin typeface="Tahoma"/>
                <a:cs typeface="Tahoma"/>
              </a:rPr>
              <a:t>Ы</a:t>
            </a:r>
            <a:r>
              <a:rPr sz="1600" b="1" spc="85" dirty="0">
                <a:solidFill>
                  <a:srgbClr val="00853C"/>
                </a:solidFill>
                <a:latin typeface="Tahoma"/>
                <a:cs typeface="Tahoma"/>
              </a:rPr>
              <a:t>Е</a:t>
            </a:r>
            <a:r>
              <a:rPr sz="1600" b="1" spc="-15" dirty="0">
                <a:solidFill>
                  <a:srgbClr val="00853C"/>
                </a:solidFill>
                <a:latin typeface="Tahoma"/>
                <a:cs typeface="Tahoma"/>
              </a:rPr>
              <a:t> </a:t>
            </a:r>
            <a:r>
              <a:rPr sz="1600" b="1" spc="100" dirty="0">
                <a:solidFill>
                  <a:srgbClr val="00853C"/>
                </a:solidFill>
                <a:latin typeface="Tahoma"/>
                <a:cs typeface="Tahoma"/>
              </a:rPr>
              <a:t>Д</a:t>
            </a:r>
            <a:r>
              <a:rPr sz="1600" b="1" spc="105" dirty="0">
                <a:solidFill>
                  <a:srgbClr val="00853C"/>
                </a:solidFill>
                <a:latin typeface="Tahoma"/>
                <a:cs typeface="Tahoma"/>
              </a:rPr>
              <a:t>АНН</a:t>
            </a:r>
            <a:r>
              <a:rPr sz="1600" b="1" spc="85" dirty="0">
                <a:solidFill>
                  <a:srgbClr val="00853C"/>
                </a:solidFill>
                <a:latin typeface="Tahoma"/>
                <a:cs typeface="Tahoma"/>
              </a:rPr>
              <a:t>ЫЕ</a:t>
            </a:r>
            <a:endParaRPr sz="1600">
              <a:latin typeface="Tahoma"/>
              <a:cs typeface="Tahoma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8704326" y="1244346"/>
            <a:ext cx="2999740" cy="3375660"/>
          </a:xfrm>
          <a:custGeom>
            <a:avLst/>
            <a:gdLst/>
            <a:ahLst/>
            <a:cxnLst/>
            <a:rect l="l" t="t" r="r" b="b"/>
            <a:pathLst>
              <a:path w="2999740" h="3375660">
                <a:moveTo>
                  <a:pt x="0" y="3375659"/>
                </a:moveTo>
                <a:lnTo>
                  <a:pt x="2999231" y="3375659"/>
                </a:lnTo>
                <a:lnTo>
                  <a:pt x="2999231" y="0"/>
                </a:lnTo>
                <a:lnTo>
                  <a:pt x="0" y="0"/>
                </a:lnTo>
                <a:lnTo>
                  <a:pt x="0" y="3375659"/>
                </a:lnTo>
                <a:close/>
              </a:path>
            </a:pathLst>
          </a:custGeom>
          <a:ln w="25908">
            <a:solidFill>
              <a:srgbClr val="001F5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8925306" y="1349502"/>
            <a:ext cx="2566670" cy="307975"/>
          </a:xfrm>
          <a:custGeom>
            <a:avLst/>
            <a:gdLst/>
            <a:ahLst/>
            <a:cxnLst/>
            <a:rect l="l" t="t" r="r" b="b"/>
            <a:pathLst>
              <a:path w="2566670" h="307975">
                <a:moveTo>
                  <a:pt x="0" y="307848"/>
                </a:moveTo>
                <a:lnTo>
                  <a:pt x="2566416" y="307848"/>
                </a:lnTo>
                <a:lnTo>
                  <a:pt x="2566416" y="0"/>
                </a:lnTo>
                <a:lnTo>
                  <a:pt x="0" y="0"/>
                </a:lnTo>
                <a:lnTo>
                  <a:pt x="0" y="307848"/>
                </a:lnTo>
                <a:close/>
              </a:path>
            </a:pathLst>
          </a:custGeom>
          <a:solidFill>
            <a:srgbClr val="F1F1F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8925306" y="1349502"/>
            <a:ext cx="2566670" cy="307975"/>
          </a:xfrm>
          <a:custGeom>
            <a:avLst/>
            <a:gdLst/>
            <a:ahLst/>
            <a:cxnLst/>
            <a:rect l="l" t="t" r="r" b="b"/>
            <a:pathLst>
              <a:path w="2566670" h="307975">
                <a:moveTo>
                  <a:pt x="0" y="307848"/>
                </a:moveTo>
                <a:lnTo>
                  <a:pt x="2566416" y="307848"/>
                </a:lnTo>
                <a:lnTo>
                  <a:pt x="2566416" y="0"/>
                </a:lnTo>
                <a:lnTo>
                  <a:pt x="0" y="0"/>
                </a:lnTo>
                <a:lnTo>
                  <a:pt x="0" y="307848"/>
                </a:lnTo>
                <a:close/>
              </a:path>
            </a:pathLst>
          </a:custGeom>
          <a:ln w="25908">
            <a:solidFill>
              <a:srgbClr val="00AFE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 txBox="1"/>
          <p:nvPr/>
        </p:nvSpPr>
        <p:spPr>
          <a:xfrm>
            <a:off x="9322689" y="1410866"/>
            <a:ext cx="1771650" cy="20447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400" b="1" spc="215" dirty="0">
                <a:solidFill>
                  <a:srgbClr val="001F5F"/>
                </a:solidFill>
                <a:latin typeface="Calibri"/>
                <a:cs typeface="Calibri"/>
              </a:rPr>
              <a:t>Рее</a:t>
            </a:r>
            <a:r>
              <a:rPr sz="1400" b="1" spc="204" dirty="0">
                <a:solidFill>
                  <a:srgbClr val="001F5F"/>
                </a:solidFill>
                <a:latin typeface="Calibri"/>
                <a:cs typeface="Calibri"/>
              </a:rPr>
              <a:t>стр</a:t>
            </a:r>
            <a:r>
              <a:rPr sz="1400" b="1" spc="3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400" b="1" spc="235" dirty="0">
                <a:solidFill>
                  <a:srgbClr val="001F5F"/>
                </a:solidFill>
                <a:latin typeface="Calibri"/>
                <a:cs typeface="Calibri"/>
              </a:rPr>
              <a:t>ри</a:t>
            </a:r>
            <a:r>
              <a:rPr sz="1400" b="1" spc="175" dirty="0">
                <a:solidFill>
                  <a:srgbClr val="001F5F"/>
                </a:solidFill>
                <a:latin typeface="Calibri"/>
                <a:cs typeface="Calibri"/>
              </a:rPr>
              <a:t>с</a:t>
            </a:r>
            <a:r>
              <a:rPr sz="1400" b="1" spc="160" dirty="0">
                <a:solidFill>
                  <a:srgbClr val="001F5F"/>
                </a:solidFill>
                <a:latin typeface="Calibri"/>
                <a:cs typeface="Calibri"/>
              </a:rPr>
              <a:t>к</a:t>
            </a:r>
            <a:r>
              <a:rPr sz="1400" b="1" spc="165" dirty="0">
                <a:solidFill>
                  <a:srgbClr val="001F5F"/>
                </a:solidFill>
                <a:latin typeface="Calibri"/>
                <a:cs typeface="Calibri"/>
              </a:rPr>
              <a:t>ов</a:t>
            </a:r>
            <a:r>
              <a:rPr sz="1400" b="1" spc="4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400" b="1" spc="260" dirty="0">
                <a:solidFill>
                  <a:srgbClr val="001F5F"/>
                </a:solidFill>
                <a:latin typeface="Calibri"/>
                <a:cs typeface="Calibri"/>
              </a:rPr>
              <a:t>НП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8925306" y="1745742"/>
            <a:ext cx="2566670" cy="954405"/>
          </a:xfrm>
          <a:custGeom>
            <a:avLst/>
            <a:gdLst/>
            <a:ahLst/>
            <a:cxnLst/>
            <a:rect l="l" t="t" r="r" b="b"/>
            <a:pathLst>
              <a:path w="2566670" h="954405">
                <a:moveTo>
                  <a:pt x="0" y="954024"/>
                </a:moveTo>
                <a:lnTo>
                  <a:pt x="2566416" y="954024"/>
                </a:lnTo>
                <a:lnTo>
                  <a:pt x="2566416" y="0"/>
                </a:lnTo>
                <a:lnTo>
                  <a:pt x="0" y="0"/>
                </a:lnTo>
                <a:lnTo>
                  <a:pt x="0" y="954024"/>
                </a:lnTo>
                <a:close/>
              </a:path>
            </a:pathLst>
          </a:custGeom>
          <a:solidFill>
            <a:srgbClr val="F1F1F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8925306" y="1745742"/>
            <a:ext cx="2566670" cy="954405"/>
          </a:xfrm>
          <a:custGeom>
            <a:avLst/>
            <a:gdLst/>
            <a:ahLst/>
            <a:cxnLst/>
            <a:rect l="l" t="t" r="r" b="b"/>
            <a:pathLst>
              <a:path w="2566670" h="954405">
                <a:moveTo>
                  <a:pt x="0" y="954024"/>
                </a:moveTo>
                <a:lnTo>
                  <a:pt x="2566416" y="954024"/>
                </a:lnTo>
                <a:lnTo>
                  <a:pt x="2566416" y="0"/>
                </a:lnTo>
                <a:lnTo>
                  <a:pt x="0" y="0"/>
                </a:lnTo>
                <a:lnTo>
                  <a:pt x="0" y="954024"/>
                </a:lnTo>
                <a:close/>
              </a:path>
            </a:pathLst>
          </a:custGeom>
          <a:ln w="25908">
            <a:solidFill>
              <a:srgbClr val="00AFE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 txBox="1"/>
          <p:nvPr/>
        </p:nvSpPr>
        <p:spPr>
          <a:xfrm>
            <a:off x="9023984" y="1811412"/>
            <a:ext cx="2369185" cy="8439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1270" algn="ctr">
              <a:lnSpc>
                <a:spcPct val="100000"/>
              </a:lnSpc>
            </a:pPr>
            <a:r>
              <a:rPr sz="1400" b="1" spc="185" dirty="0">
                <a:solidFill>
                  <a:srgbClr val="001F5F"/>
                </a:solidFill>
                <a:latin typeface="Calibri"/>
                <a:cs typeface="Calibri"/>
              </a:rPr>
              <a:t>Д</a:t>
            </a:r>
            <a:r>
              <a:rPr sz="1400" b="1" spc="210" dirty="0">
                <a:solidFill>
                  <a:srgbClr val="001F5F"/>
                </a:solidFill>
                <a:latin typeface="Calibri"/>
                <a:cs typeface="Calibri"/>
              </a:rPr>
              <a:t>ифф</a:t>
            </a:r>
            <a:r>
              <a:rPr sz="1400" b="1" spc="170" dirty="0">
                <a:solidFill>
                  <a:srgbClr val="001F5F"/>
                </a:solidFill>
                <a:latin typeface="Calibri"/>
                <a:cs typeface="Calibri"/>
              </a:rPr>
              <a:t>е</a:t>
            </a:r>
            <a:r>
              <a:rPr sz="1400" b="1" spc="210" dirty="0">
                <a:solidFill>
                  <a:srgbClr val="001F5F"/>
                </a:solidFill>
                <a:latin typeface="Calibri"/>
                <a:cs typeface="Calibri"/>
              </a:rPr>
              <a:t>р</a:t>
            </a:r>
            <a:r>
              <a:rPr sz="1400" b="1" spc="200" dirty="0">
                <a:solidFill>
                  <a:srgbClr val="001F5F"/>
                </a:solidFill>
                <a:latin typeface="Calibri"/>
                <a:cs typeface="Calibri"/>
              </a:rPr>
              <a:t>е</a:t>
            </a:r>
            <a:r>
              <a:rPr sz="1400" b="1" spc="190" dirty="0">
                <a:solidFill>
                  <a:srgbClr val="001F5F"/>
                </a:solidFill>
                <a:latin typeface="Calibri"/>
                <a:cs typeface="Calibri"/>
              </a:rPr>
              <a:t>н</a:t>
            </a:r>
            <a:r>
              <a:rPr sz="1400" b="1" spc="175" dirty="0">
                <a:solidFill>
                  <a:srgbClr val="001F5F"/>
                </a:solidFill>
                <a:latin typeface="Calibri"/>
                <a:cs typeface="Calibri"/>
              </a:rPr>
              <a:t>ц</a:t>
            </a:r>
            <a:r>
              <a:rPr sz="1400" b="1" spc="190" dirty="0">
                <a:solidFill>
                  <a:srgbClr val="001F5F"/>
                </a:solidFill>
                <a:latin typeface="Calibri"/>
                <a:cs typeface="Calibri"/>
              </a:rPr>
              <a:t>ир</a:t>
            </a:r>
            <a:r>
              <a:rPr sz="1400" b="1" spc="170" dirty="0">
                <a:solidFill>
                  <a:srgbClr val="001F5F"/>
                </a:solidFill>
                <a:latin typeface="Calibri"/>
                <a:cs typeface="Calibri"/>
              </a:rPr>
              <a:t>ованн</a:t>
            </a:r>
            <a:r>
              <a:rPr sz="1400" b="1" spc="175" dirty="0">
                <a:solidFill>
                  <a:srgbClr val="001F5F"/>
                </a:solidFill>
                <a:latin typeface="Calibri"/>
                <a:cs typeface="Calibri"/>
              </a:rPr>
              <a:t>ые</a:t>
            </a:r>
            <a:r>
              <a:rPr sz="1400" b="1" spc="6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400" b="1" spc="170" dirty="0">
                <a:solidFill>
                  <a:srgbClr val="001F5F"/>
                </a:solidFill>
                <a:latin typeface="Calibri"/>
                <a:cs typeface="Calibri"/>
              </a:rPr>
              <a:t>меры</a:t>
            </a:r>
            <a:r>
              <a:rPr sz="1400" b="1" spc="4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400" b="1" spc="180" dirty="0">
                <a:solidFill>
                  <a:srgbClr val="001F5F"/>
                </a:solidFill>
                <a:latin typeface="Calibri"/>
                <a:cs typeface="Calibri"/>
              </a:rPr>
              <a:t>кон</a:t>
            </a:r>
            <a:r>
              <a:rPr sz="1400" b="1" spc="130" dirty="0">
                <a:solidFill>
                  <a:srgbClr val="001F5F"/>
                </a:solidFill>
                <a:latin typeface="Calibri"/>
                <a:cs typeface="Calibri"/>
              </a:rPr>
              <a:t>т</a:t>
            </a:r>
            <a:r>
              <a:rPr sz="1400" b="1" spc="180" dirty="0">
                <a:solidFill>
                  <a:srgbClr val="001F5F"/>
                </a:solidFill>
                <a:latin typeface="Calibri"/>
                <a:cs typeface="Calibri"/>
              </a:rPr>
              <a:t>р</a:t>
            </a:r>
            <a:r>
              <a:rPr sz="1400" b="1" spc="185" dirty="0">
                <a:solidFill>
                  <a:srgbClr val="001F5F"/>
                </a:solidFill>
                <a:latin typeface="Calibri"/>
                <a:cs typeface="Calibri"/>
              </a:rPr>
              <a:t>о</a:t>
            </a:r>
            <a:r>
              <a:rPr sz="1400" b="1" spc="170" dirty="0">
                <a:solidFill>
                  <a:srgbClr val="001F5F"/>
                </a:solidFill>
                <a:latin typeface="Calibri"/>
                <a:cs typeface="Calibri"/>
              </a:rPr>
              <a:t>ля</a:t>
            </a:r>
            <a:r>
              <a:rPr sz="1400" b="1" spc="3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400" b="1" spc="170" dirty="0">
                <a:solidFill>
                  <a:srgbClr val="001F5F"/>
                </a:solidFill>
                <a:latin typeface="Calibri"/>
                <a:cs typeface="Calibri"/>
              </a:rPr>
              <a:t>в</a:t>
            </a:r>
            <a:r>
              <a:rPr sz="1400" b="1" spc="130" dirty="0">
                <a:solidFill>
                  <a:srgbClr val="001F5F"/>
                </a:solidFill>
                <a:latin typeface="Calibri"/>
                <a:cs typeface="Calibri"/>
              </a:rPr>
              <a:t> за</a:t>
            </a:r>
            <a:r>
              <a:rPr sz="1400" b="1" spc="160" dirty="0">
                <a:solidFill>
                  <a:srgbClr val="001F5F"/>
                </a:solidFill>
                <a:latin typeface="Calibri"/>
                <a:cs typeface="Calibri"/>
              </a:rPr>
              <a:t>в</a:t>
            </a:r>
            <a:r>
              <a:rPr sz="1400" b="1" spc="170" dirty="0">
                <a:solidFill>
                  <a:srgbClr val="001F5F"/>
                </a:solidFill>
                <a:latin typeface="Calibri"/>
                <a:cs typeface="Calibri"/>
              </a:rPr>
              <a:t>иси</a:t>
            </a:r>
            <a:r>
              <a:rPr sz="1400" b="1" spc="225" dirty="0">
                <a:solidFill>
                  <a:srgbClr val="001F5F"/>
                </a:solidFill>
                <a:latin typeface="Calibri"/>
                <a:cs typeface="Calibri"/>
              </a:rPr>
              <a:t>м</a:t>
            </a:r>
            <a:r>
              <a:rPr sz="1400" b="1" spc="150" dirty="0">
                <a:solidFill>
                  <a:srgbClr val="001F5F"/>
                </a:solidFill>
                <a:latin typeface="Calibri"/>
                <a:cs typeface="Calibri"/>
              </a:rPr>
              <a:t>о</a:t>
            </a:r>
            <a:r>
              <a:rPr sz="1400" b="1" spc="200" dirty="0">
                <a:solidFill>
                  <a:srgbClr val="001F5F"/>
                </a:solidFill>
                <a:latin typeface="Calibri"/>
                <a:cs typeface="Calibri"/>
              </a:rPr>
              <a:t>сти</a:t>
            </a:r>
            <a:r>
              <a:rPr sz="1400" b="1" spc="5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400" b="1" spc="150" dirty="0">
                <a:solidFill>
                  <a:srgbClr val="001F5F"/>
                </a:solidFill>
                <a:latin typeface="Calibri"/>
                <a:cs typeface="Calibri"/>
              </a:rPr>
              <a:t>о</a:t>
            </a:r>
            <a:r>
              <a:rPr sz="1400" b="1" spc="170" dirty="0">
                <a:solidFill>
                  <a:srgbClr val="001F5F"/>
                </a:solidFill>
                <a:latin typeface="Calibri"/>
                <a:cs typeface="Calibri"/>
              </a:rPr>
              <a:t>т</a:t>
            </a:r>
            <a:r>
              <a:rPr sz="1400" b="1" spc="6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400" b="1" spc="195" dirty="0">
                <a:solidFill>
                  <a:srgbClr val="001F5F"/>
                </a:solidFill>
                <a:latin typeface="Calibri"/>
                <a:cs typeface="Calibri"/>
              </a:rPr>
              <a:t>сте</a:t>
            </a:r>
            <a:r>
              <a:rPr sz="1400" b="1" spc="200" dirty="0">
                <a:solidFill>
                  <a:srgbClr val="001F5F"/>
                </a:solidFill>
                <a:latin typeface="Calibri"/>
                <a:cs typeface="Calibri"/>
              </a:rPr>
              <a:t>п</a:t>
            </a:r>
            <a:r>
              <a:rPr sz="1400" b="1" spc="195" dirty="0">
                <a:solidFill>
                  <a:srgbClr val="001F5F"/>
                </a:solidFill>
                <a:latin typeface="Calibri"/>
                <a:cs typeface="Calibri"/>
              </a:rPr>
              <a:t>е</a:t>
            </a:r>
            <a:r>
              <a:rPr sz="1400" b="1" spc="190" dirty="0">
                <a:solidFill>
                  <a:srgbClr val="001F5F"/>
                </a:solidFill>
                <a:latin typeface="Calibri"/>
                <a:cs typeface="Calibri"/>
              </a:rPr>
              <a:t>н</a:t>
            </a:r>
            <a:r>
              <a:rPr sz="1400" b="1" spc="200" dirty="0">
                <a:solidFill>
                  <a:srgbClr val="001F5F"/>
                </a:solidFill>
                <a:latin typeface="Calibri"/>
                <a:cs typeface="Calibri"/>
              </a:rPr>
              <a:t>и</a:t>
            </a:r>
            <a:r>
              <a:rPr sz="1400" b="1" spc="8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400" b="1" spc="185" dirty="0">
                <a:solidFill>
                  <a:srgbClr val="001F5F"/>
                </a:solidFill>
                <a:latin typeface="Calibri"/>
                <a:cs typeface="Calibri"/>
              </a:rPr>
              <a:t>риска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8925306" y="3771138"/>
            <a:ext cx="2566670" cy="739140"/>
          </a:xfrm>
          <a:prstGeom prst="rect">
            <a:avLst/>
          </a:prstGeom>
          <a:solidFill>
            <a:srgbClr val="F1F1F1"/>
          </a:solidFill>
          <a:ln w="25908">
            <a:solidFill>
              <a:srgbClr val="00AFEF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229235" marR="219710" indent="-635" algn="ctr">
              <a:lnSpc>
                <a:spcPct val="100000"/>
              </a:lnSpc>
            </a:pPr>
            <a:r>
              <a:rPr sz="1400" b="1" spc="204" dirty="0">
                <a:solidFill>
                  <a:srgbClr val="001F5F"/>
                </a:solidFill>
                <a:latin typeface="Calibri"/>
                <a:cs typeface="Calibri"/>
              </a:rPr>
              <a:t>Освещ</a:t>
            </a:r>
            <a:r>
              <a:rPr sz="1400" b="1" spc="190" dirty="0">
                <a:solidFill>
                  <a:srgbClr val="001F5F"/>
                </a:solidFill>
                <a:latin typeface="Calibri"/>
                <a:cs typeface="Calibri"/>
              </a:rPr>
              <a:t>ение</a:t>
            </a:r>
            <a:r>
              <a:rPr sz="1400" b="1" spc="6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400" b="1" spc="180" dirty="0">
                <a:solidFill>
                  <a:srgbClr val="001F5F"/>
                </a:solidFill>
                <a:latin typeface="Calibri"/>
                <a:cs typeface="Calibri"/>
              </a:rPr>
              <a:t>план</a:t>
            </a:r>
            <a:r>
              <a:rPr sz="1400" b="1" spc="140" dirty="0">
                <a:solidFill>
                  <a:srgbClr val="001F5F"/>
                </a:solidFill>
                <a:latin typeface="Calibri"/>
                <a:cs typeface="Calibri"/>
              </a:rPr>
              <a:t>о</a:t>
            </a:r>
            <a:r>
              <a:rPr sz="1400" b="1" spc="170" dirty="0">
                <a:solidFill>
                  <a:srgbClr val="001F5F"/>
                </a:solidFill>
                <a:latin typeface="Calibri"/>
                <a:cs typeface="Calibri"/>
              </a:rPr>
              <a:t>в</a:t>
            </a:r>
            <a:r>
              <a:rPr sz="1400" b="1" spc="2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400" b="1" spc="200" dirty="0">
                <a:solidFill>
                  <a:srgbClr val="001F5F"/>
                </a:solidFill>
                <a:latin typeface="Calibri"/>
                <a:cs typeface="Calibri"/>
              </a:rPr>
              <a:t>и</a:t>
            </a:r>
            <a:r>
              <a:rPr sz="1400" b="1" spc="8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400" b="1" spc="210" dirty="0">
                <a:solidFill>
                  <a:srgbClr val="001F5F"/>
                </a:solidFill>
                <a:latin typeface="Calibri"/>
                <a:cs typeface="Calibri"/>
              </a:rPr>
              <a:t>р</a:t>
            </a:r>
            <a:r>
              <a:rPr sz="1400" b="1" spc="200" dirty="0">
                <a:solidFill>
                  <a:srgbClr val="001F5F"/>
                </a:solidFill>
                <a:latin typeface="Calibri"/>
                <a:cs typeface="Calibri"/>
              </a:rPr>
              <a:t>е</a:t>
            </a:r>
            <a:r>
              <a:rPr sz="1400" b="1" spc="160" dirty="0">
                <a:solidFill>
                  <a:srgbClr val="001F5F"/>
                </a:solidFill>
                <a:latin typeface="Calibri"/>
                <a:cs typeface="Calibri"/>
              </a:rPr>
              <a:t>зультатов</a:t>
            </a:r>
            <a:r>
              <a:rPr sz="1400" b="1" spc="2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400" b="1" spc="175" dirty="0">
                <a:solidFill>
                  <a:srgbClr val="001F5F"/>
                </a:solidFill>
                <a:latin typeface="Calibri"/>
                <a:cs typeface="Calibri"/>
              </a:rPr>
              <a:t>раб</a:t>
            </a:r>
            <a:r>
              <a:rPr sz="1400" b="1" spc="185" dirty="0">
                <a:solidFill>
                  <a:srgbClr val="001F5F"/>
                </a:solidFill>
                <a:latin typeface="Calibri"/>
                <a:cs typeface="Calibri"/>
              </a:rPr>
              <a:t>о</a:t>
            </a:r>
            <a:r>
              <a:rPr sz="1400" b="1" spc="165" dirty="0">
                <a:solidFill>
                  <a:srgbClr val="001F5F"/>
                </a:solidFill>
                <a:latin typeface="Calibri"/>
                <a:cs typeface="Calibri"/>
              </a:rPr>
              <a:t>ты</a:t>
            </a:r>
            <a:r>
              <a:rPr sz="1400" b="1" spc="5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400" b="1" spc="170" dirty="0">
                <a:solidFill>
                  <a:srgbClr val="001F5F"/>
                </a:solidFill>
                <a:latin typeface="Calibri"/>
                <a:cs typeface="Calibri"/>
              </a:rPr>
              <a:t>в</a:t>
            </a:r>
            <a:r>
              <a:rPr sz="1400" b="1" spc="7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400" b="1" spc="254" dirty="0">
                <a:solidFill>
                  <a:srgbClr val="001F5F"/>
                </a:solidFill>
                <a:latin typeface="Calibri"/>
                <a:cs typeface="Calibri"/>
              </a:rPr>
              <a:t>С</a:t>
            </a:r>
            <a:r>
              <a:rPr sz="1400" b="1" spc="180" dirty="0">
                <a:solidFill>
                  <a:srgbClr val="001F5F"/>
                </a:solidFill>
                <a:latin typeface="Calibri"/>
                <a:cs typeface="Calibri"/>
              </a:rPr>
              <a:t>МИ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8925306" y="2789682"/>
            <a:ext cx="2566670" cy="891540"/>
          </a:xfrm>
          <a:prstGeom prst="rect">
            <a:avLst/>
          </a:prstGeom>
          <a:solidFill>
            <a:srgbClr val="F1F1F1"/>
          </a:solidFill>
          <a:ln w="25907">
            <a:solidFill>
              <a:srgbClr val="00AFEF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154305" marR="145415" indent="-1905" algn="ctr">
              <a:lnSpc>
                <a:spcPct val="98800"/>
              </a:lnSpc>
            </a:pPr>
            <a:r>
              <a:rPr sz="1400" b="1" spc="260" dirty="0">
                <a:solidFill>
                  <a:srgbClr val="001F5F"/>
                </a:solidFill>
                <a:latin typeface="Calibri"/>
                <a:cs typeface="Calibri"/>
              </a:rPr>
              <a:t>П</a:t>
            </a:r>
            <a:r>
              <a:rPr sz="1400" b="1" spc="170" dirty="0">
                <a:solidFill>
                  <a:srgbClr val="001F5F"/>
                </a:solidFill>
                <a:latin typeface="Calibri"/>
                <a:cs typeface="Calibri"/>
              </a:rPr>
              <a:t>лан</a:t>
            </a:r>
            <a:r>
              <a:rPr sz="1400" b="1" spc="165" dirty="0">
                <a:solidFill>
                  <a:srgbClr val="001F5F"/>
                </a:solidFill>
                <a:latin typeface="Calibri"/>
                <a:cs typeface="Calibri"/>
              </a:rPr>
              <a:t>ы</a:t>
            </a:r>
            <a:r>
              <a:rPr sz="1400" b="1" spc="6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400" b="1" spc="180" dirty="0">
                <a:solidFill>
                  <a:srgbClr val="001F5F"/>
                </a:solidFill>
                <a:latin typeface="Calibri"/>
                <a:cs typeface="Calibri"/>
              </a:rPr>
              <a:t>по</a:t>
            </a:r>
            <a:r>
              <a:rPr sz="1400" b="1" spc="5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400" b="1" spc="180" dirty="0">
                <a:solidFill>
                  <a:srgbClr val="001F5F"/>
                </a:solidFill>
                <a:latin typeface="Calibri"/>
                <a:cs typeface="Calibri"/>
              </a:rPr>
              <a:t>устранен</a:t>
            </a:r>
            <a:r>
              <a:rPr sz="1400" b="1" spc="204" dirty="0">
                <a:solidFill>
                  <a:srgbClr val="001F5F"/>
                </a:solidFill>
                <a:latin typeface="Calibri"/>
                <a:cs typeface="Calibri"/>
              </a:rPr>
              <a:t>и</a:t>
            </a:r>
            <a:r>
              <a:rPr sz="1400" b="1" spc="185" dirty="0">
                <a:solidFill>
                  <a:srgbClr val="001F5F"/>
                </a:solidFill>
                <a:latin typeface="Calibri"/>
                <a:cs typeface="Calibri"/>
              </a:rPr>
              <a:t>ю</a:t>
            </a:r>
            <a:r>
              <a:rPr sz="1400" b="1" spc="5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400" b="1" spc="190" dirty="0">
                <a:solidFill>
                  <a:srgbClr val="001F5F"/>
                </a:solidFill>
                <a:latin typeface="Calibri"/>
                <a:cs typeface="Calibri"/>
              </a:rPr>
              <a:t>рисков</a:t>
            </a:r>
            <a:r>
              <a:rPr sz="1400" b="1" spc="4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250" i="1" spc="-25" dirty="0">
                <a:solidFill>
                  <a:srgbClr val="001F5F"/>
                </a:solidFill>
                <a:latin typeface="Tahoma"/>
                <a:cs typeface="Tahoma"/>
              </a:rPr>
              <a:t>(з</a:t>
            </a:r>
            <a:r>
              <a:rPr sz="1250" i="1" spc="-40" dirty="0">
                <a:solidFill>
                  <a:srgbClr val="001F5F"/>
                </a:solidFill>
                <a:latin typeface="Tahoma"/>
                <a:cs typeface="Tahoma"/>
              </a:rPr>
              <a:t>а</a:t>
            </a:r>
            <a:r>
              <a:rPr sz="1250" i="1" spc="-30" dirty="0">
                <a:solidFill>
                  <a:srgbClr val="001F5F"/>
                </a:solidFill>
                <a:latin typeface="Tahoma"/>
                <a:cs typeface="Tahoma"/>
              </a:rPr>
              <a:t>ко</a:t>
            </a:r>
            <a:r>
              <a:rPr sz="1250" i="1" spc="-35" dirty="0">
                <a:solidFill>
                  <a:srgbClr val="001F5F"/>
                </a:solidFill>
                <a:latin typeface="Tahoma"/>
                <a:cs typeface="Tahoma"/>
              </a:rPr>
              <a:t>н</a:t>
            </a:r>
            <a:r>
              <a:rPr sz="1250" i="1" spc="-30" dirty="0">
                <a:solidFill>
                  <a:srgbClr val="001F5F"/>
                </a:solidFill>
                <a:latin typeface="Tahoma"/>
                <a:cs typeface="Tahoma"/>
              </a:rPr>
              <a:t>од</a:t>
            </a:r>
            <a:r>
              <a:rPr sz="1250" i="1" spc="-40" dirty="0">
                <a:solidFill>
                  <a:srgbClr val="001F5F"/>
                </a:solidFill>
                <a:latin typeface="Tahoma"/>
                <a:cs typeface="Tahoma"/>
              </a:rPr>
              <a:t>а</a:t>
            </a:r>
            <a:r>
              <a:rPr sz="1250" i="1" spc="-25" dirty="0">
                <a:solidFill>
                  <a:srgbClr val="001F5F"/>
                </a:solidFill>
                <a:latin typeface="Tahoma"/>
                <a:cs typeface="Tahoma"/>
              </a:rPr>
              <a:t>те</a:t>
            </a:r>
            <a:r>
              <a:rPr sz="1250" i="1" spc="-30" dirty="0">
                <a:solidFill>
                  <a:srgbClr val="001F5F"/>
                </a:solidFill>
                <a:latin typeface="Tahoma"/>
                <a:cs typeface="Tahoma"/>
              </a:rPr>
              <a:t>ль</a:t>
            </a:r>
            <a:r>
              <a:rPr sz="1250" i="1" spc="-40" dirty="0">
                <a:solidFill>
                  <a:srgbClr val="001F5F"/>
                </a:solidFill>
                <a:latin typeface="Tahoma"/>
                <a:cs typeface="Tahoma"/>
              </a:rPr>
              <a:t>ны</a:t>
            </a:r>
            <a:r>
              <a:rPr sz="1250" i="1" spc="-30" dirty="0">
                <a:solidFill>
                  <a:srgbClr val="001F5F"/>
                </a:solidFill>
                <a:latin typeface="Tahoma"/>
                <a:cs typeface="Tahoma"/>
              </a:rPr>
              <a:t>е</a:t>
            </a:r>
            <a:r>
              <a:rPr sz="1250" i="1" spc="-20" dirty="0">
                <a:solidFill>
                  <a:srgbClr val="001F5F"/>
                </a:solidFill>
                <a:latin typeface="Tahoma"/>
                <a:cs typeface="Tahoma"/>
              </a:rPr>
              <a:t> </a:t>
            </a:r>
            <a:r>
              <a:rPr sz="1250" i="1" spc="-45" dirty="0">
                <a:solidFill>
                  <a:srgbClr val="001F5F"/>
                </a:solidFill>
                <a:latin typeface="Tahoma"/>
                <a:cs typeface="Tahoma"/>
              </a:rPr>
              <a:t>и</a:t>
            </a:r>
            <a:r>
              <a:rPr sz="1250" i="1" spc="-35" dirty="0">
                <a:solidFill>
                  <a:srgbClr val="001F5F"/>
                </a:solidFill>
                <a:latin typeface="Tahoma"/>
                <a:cs typeface="Tahoma"/>
              </a:rPr>
              <a:t>н</a:t>
            </a:r>
            <a:r>
              <a:rPr sz="1250" i="1" spc="-45" dirty="0">
                <a:solidFill>
                  <a:srgbClr val="001F5F"/>
                </a:solidFill>
                <a:latin typeface="Tahoma"/>
                <a:cs typeface="Tahoma"/>
              </a:rPr>
              <a:t>и</a:t>
            </a:r>
            <a:r>
              <a:rPr sz="1250" i="1" spc="-40" dirty="0">
                <a:solidFill>
                  <a:srgbClr val="001F5F"/>
                </a:solidFill>
                <a:latin typeface="Tahoma"/>
                <a:cs typeface="Tahoma"/>
              </a:rPr>
              <a:t>ц</a:t>
            </a:r>
            <a:r>
              <a:rPr sz="1250" i="1" spc="-50" dirty="0">
                <a:solidFill>
                  <a:srgbClr val="001F5F"/>
                </a:solidFill>
                <a:latin typeface="Tahoma"/>
                <a:cs typeface="Tahoma"/>
              </a:rPr>
              <a:t>и</a:t>
            </a:r>
            <a:r>
              <a:rPr sz="1250" i="1" spc="-40" dirty="0">
                <a:solidFill>
                  <a:srgbClr val="001F5F"/>
                </a:solidFill>
                <a:latin typeface="Tahoma"/>
                <a:cs typeface="Tahoma"/>
              </a:rPr>
              <a:t>а</a:t>
            </a:r>
            <a:r>
              <a:rPr sz="1250" i="1" spc="-30" dirty="0">
                <a:solidFill>
                  <a:srgbClr val="001F5F"/>
                </a:solidFill>
                <a:latin typeface="Tahoma"/>
                <a:cs typeface="Tahoma"/>
              </a:rPr>
              <a:t>ти</a:t>
            </a:r>
            <a:r>
              <a:rPr sz="1250" i="1" spc="-35" dirty="0">
                <a:solidFill>
                  <a:srgbClr val="001F5F"/>
                </a:solidFill>
                <a:latin typeface="Tahoma"/>
                <a:cs typeface="Tahoma"/>
              </a:rPr>
              <a:t>в</a:t>
            </a:r>
            <a:r>
              <a:rPr sz="1250" i="1" spc="-50" dirty="0">
                <a:solidFill>
                  <a:srgbClr val="001F5F"/>
                </a:solidFill>
                <a:latin typeface="Tahoma"/>
                <a:cs typeface="Tahoma"/>
              </a:rPr>
              <a:t>ы</a:t>
            </a:r>
            <a:r>
              <a:rPr sz="1250" i="1" spc="-20" dirty="0">
                <a:solidFill>
                  <a:srgbClr val="001F5F"/>
                </a:solidFill>
                <a:latin typeface="Tahoma"/>
                <a:cs typeface="Tahoma"/>
              </a:rPr>
              <a:t>,</a:t>
            </a:r>
            <a:r>
              <a:rPr sz="1250" i="1" spc="10" dirty="0">
                <a:solidFill>
                  <a:srgbClr val="001F5F"/>
                </a:solidFill>
                <a:latin typeface="Tahoma"/>
                <a:cs typeface="Tahoma"/>
              </a:rPr>
              <a:t> </a:t>
            </a:r>
            <a:r>
              <a:rPr sz="1250" i="1" spc="-45" dirty="0">
                <a:solidFill>
                  <a:srgbClr val="001F5F"/>
                </a:solidFill>
                <a:latin typeface="Tahoma"/>
                <a:cs typeface="Tahoma"/>
              </a:rPr>
              <a:t>а</a:t>
            </a:r>
            <a:r>
              <a:rPr sz="1250" i="1" spc="-35" dirty="0">
                <a:solidFill>
                  <a:srgbClr val="001F5F"/>
                </a:solidFill>
                <a:latin typeface="Tahoma"/>
                <a:cs typeface="Tahoma"/>
              </a:rPr>
              <a:t>д</a:t>
            </a:r>
            <a:r>
              <a:rPr sz="1250" i="1" spc="-40" dirty="0">
                <a:solidFill>
                  <a:srgbClr val="001F5F"/>
                </a:solidFill>
                <a:latin typeface="Tahoma"/>
                <a:cs typeface="Tahoma"/>
              </a:rPr>
              <a:t>ап</a:t>
            </a:r>
            <a:r>
              <a:rPr sz="1250" i="1" spc="-35" dirty="0">
                <a:solidFill>
                  <a:srgbClr val="001F5F"/>
                </a:solidFill>
                <a:latin typeface="Tahoma"/>
                <a:cs typeface="Tahoma"/>
              </a:rPr>
              <a:t>та</a:t>
            </a:r>
            <a:r>
              <a:rPr sz="1250" i="1" spc="-45" dirty="0">
                <a:solidFill>
                  <a:srgbClr val="001F5F"/>
                </a:solidFill>
                <a:latin typeface="Tahoma"/>
                <a:cs typeface="Tahoma"/>
              </a:rPr>
              <a:t>ци</a:t>
            </a:r>
            <a:r>
              <a:rPr sz="1250" i="1" spc="-35" dirty="0">
                <a:solidFill>
                  <a:srgbClr val="001F5F"/>
                </a:solidFill>
                <a:latin typeface="Tahoma"/>
                <a:cs typeface="Tahoma"/>
              </a:rPr>
              <a:t>я</a:t>
            </a:r>
            <a:r>
              <a:rPr sz="1250" i="1" spc="-20" dirty="0">
                <a:solidFill>
                  <a:srgbClr val="001F5F"/>
                </a:solidFill>
                <a:latin typeface="Tahoma"/>
                <a:cs typeface="Tahoma"/>
              </a:rPr>
              <a:t> </a:t>
            </a:r>
            <a:r>
              <a:rPr sz="1250" i="1" spc="-45" dirty="0">
                <a:solidFill>
                  <a:srgbClr val="001F5F"/>
                </a:solidFill>
                <a:latin typeface="Tahoma"/>
                <a:cs typeface="Tahoma"/>
              </a:rPr>
              <a:t>п</a:t>
            </a:r>
            <a:r>
              <a:rPr sz="1250" i="1" spc="-35" dirty="0">
                <a:solidFill>
                  <a:srgbClr val="001F5F"/>
                </a:solidFill>
                <a:latin typeface="Tahoma"/>
                <a:cs typeface="Tahoma"/>
              </a:rPr>
              <a:t>р</a:t>
            </a:r>
            <a:r>
              <a:rPr sz="1250" i="1" spc="-45" dirty="0">
                <a:solidFill>
                  <a:srgbClr val="001F5F"/>
                </a:solidFill>
                <a:latin typeface="Tahoma"/>
                <a:cs typeface="Tahoma"/>
              </a:rPr>
              <a:t>о</a:t>
            </a:r>
            <a:r>
              <a:rPr sz="1250" i="1" spc="-35" dirty="0">
                <a:solidFill>
                  <a:srgbClr val="001F5F"/>
                </a:solidFill>
                <a:latin typeface="Tahoma"/>
                <a:cs typeface="Tahoma"/>
              </a:rPr>
              <a:t>цесс</a:t>
            </a:r>
            <a:r>
              <a:rPr sz="1250" i="1" spc="-40" dirty="0">
                <a:solidFill>
                  <a:srgbClr val="001F5F"/>
                </a:solidFill>
                <a:latin typeface="Tahoma"/>
                <a:cs typeface="Tahoma"/>
              </a:rPr>
              <a:t>о</a:t>
            </a:r>
            <a:r>
              <a:rPr sz="1250" i="1" spc="-35" dirty="0">
                <a:solidFill>
                  <a:srgbClr val="001F5F"/>
                </a:solidFill>
                <a:latin typeface="Tahoma"/>
                <a:cs typeface="Tahoma"/>
              </a:rPr>
              <a:t>в</a:t>
            </a:r>
            <a:r>
              <a:rPr sz="1250" i="1" spc="-15" dirty="0">
                <a:solidFill>
                  <a:srgbClr val="001F5F"/>
                </a:solidFill>
                <a:latin typeface="Tahoma"/>
                <a:cs typeface="Tahoma"/>
              </a:rPr>
              <a:t> </a:t>
            </a:r>
            <a:r>
              <a:rPr sz="1250" i="1" spc="-45" dirty="0">
                <a:solidFill>
                  <a:srgbClr val="001F5F"/>
                </a:solidFill>
                <a:latin typeface="Tahoma"/>
                <a:cs typeface="Tahoma"/>
              </a:rPr>
              <a:t>а</a:t>
            </a:r>
            <a:r>
              <a:rPr sz="1250" i="1" spc="-40" dirty="0">
                <a:solidFill>
                  <a:srgbClr val="001F5F"/>
                </a:solidFill>
                <a:latin typeface="Tahoma"/>
                <a:cs typeface="Tahoma"/>
              </a:rPr>
              <a:t>дм</a:t>
            </a:r>
            <a:r>
              <a:rPr sz="1250" i="1" spc="-45" dirty="0">
                <a:solidFill>
                  <a:srgbClr val="001F5F"/>
                </a:solidFill>
                <a:latin typeface="Tahoma"/>
                <a:cs typeface="Tahoma"/>
              </a:rPr>
              <a:t>ини</a:t>
            </a:r>
            <a:r>
              <a:rPr sz="1250" i="1" spc="-35" dirty="0">
                <a:solidFill>
                  <a:srgbClr val="001F5F"/>
                </a:solidFill>
                <a:latin typeface="Tahoma"/>
                <a:cs typeface="Tahoma"/>
              </a:rPr>
              <a:t>стр</a:t>
            </a:r>
            <a:r>
              <a:rPr sz="1250" i="1" spc="-45" dirty="0">
                <a:solidFill>
                  <a:srgbClr val="001F5F"/>
                </a:solidFill>
                <a:latin typeface="Tahoma"/>
                <a:cs typeface="Tahoma"/>
              </a:rPr>
              <a:t>и</a:t>
            </a:r>
            <a:r>
              <a:rPr sz="1250" i="1" spc="-35" dirty="0">
                <a:solidFill>
                  <a:srgbClr val="001F5F"/>
                </a:solidFill>
                <a:latin typeface="Tahoma"/>
                <a:cs typeface="Tahoma"/>
              </a:rPr>
              <a:t>р</a:t>
            </a:r>
            <a:r>
              <a:rPr sz="1250" i="1" spc="-45" dirty="0">
                <a:solidFill>
                  <a:srgbClr val="001F5F"/>
                </a:solidFill>
                <a:latin typeface="Tahoma"/>
                <a:cs typeface="Tahoma"/>
              </a:rPr>
              <a:t>о</a:t>
            </a:r>
            <a:r>
              <a:rPr sz="1250" i="1" spc="-40" dirty="0">
                <a:solidFill>
                  <a:srgbClr val="001F5F"/>
                </a:solidFill>
                <a:latin typeface="Tahoma"/>
                <a:cs typeface="Tahoma"/>
              </a:rPr>
              <a:t>в</a:t>
            </a:r>
            <a:r>
              <a:rPr sz="1250" i="1" spc="-45" dirty="0">
                <a:solidFill>
                  <a:srgbClr val="001F5F"/>
                </a:solidFill>
                <a:latin typeface="Tahoma"/>
                <a:cs typeface="Tahoma"/>
              </a:rPr>
              <a:t>ани</a:t>
            </a:r>
            <a:r>
              <a:rPr sz="1250" i="1" spc="-30" dirty="0">
                <a:solidFill>
                  <a:srgbClr val="001F5F"/>
                </a:solidFill>
                <a:latin typeface="Tahoma"/>
                <a:cs typeface="Tahoma"/>
              </a:rPr>
              <a:t>я)</a:t>
            </a:r>
            <a:endParaRPr sz="1250">
              <a:latin typeface="Tahoma"/>
              <a:cs typeface="Tahoma"/>
            </a:endParaRPr>
          </a:p>
        </p:txBody>
      </p:sp>
      <p:sp>
        <p:nvSpPr>
          <p:cNvPr id="22" name="object 22"/>
          <p:cNvSpPr/>
          <p:nvPr/>
        </p:nvSpPr>
        <p:spPr>
          <a:xfrm>
            <a:off x="4785359" y="4480559"/>
            <a:ext cx="2970530" cy="510540"/>
          </a:xfrm>
          <a:custGeom>
            <a:avLst/>
            <a:gdLst/>
            <a:ahLst/>
            <a:cxnLst/>
            <a:rect l="l" t="t" r="r" b="b"/>
            <a:pathLst>
              <a:path w="2970529" h="510539">
                <a:moveTo>
                  <a:pt x="2885186" y="0"/>
                </a:moveTo>
                <a:lnTo>
                  <a:pt x="78090" y="283"/>
                </a:lnTo>
                <a:lnTo>
                  <a:pt x="38415" y="13934"/>
                </a:lnTo>
                <a:lnTo>
                  <a:pt x="10530" y="44057"/>
                </a:lnTo>
                <a:lnTo>
                  <a:pt x="0" y="85089"/>
                </a:lnTo>
                <a:lnTo>
                  <a:pt x="283" y="432449"/>
                </a:lnTo>
                <a:lnTo>
                  <a:pt x="13934" y="472124"/>
                </a:lnTo>
                <a:lnTo>
                  <a:pt x="44057" y="500009"/>
                </a:lnTo>
                <a:lnTo>
                  <a:pt x="85089" y="510539"/>
                </a:lnTo>
                <a:lnTo>
                  <a:pt x="2892185" y="510256"/>
                </a:lnTo>
                <a:lnTo>
                  <a:pt x="2931860" y="496605"/>
                </a:lnTo>
                <a:lnTo>
                  <a:pt x="2959745" y="466482"/>
                </a:lnTo>
                <a:lnTo>
                  <a:pt x="2970275" y="425450"/>
                </a:lnTo>
                <a:lnTo>
                  <a:pt x="2969992" y="78090"/>
                </a:lnTo>
                <a:lnTo>
                  <a:pt x="2956341" y="38415"/>
                </a:lnTo>
                <a:lnTo>
                  <a:pt x="2926218" y="10530"/>
                </a:lnTo>
                <a:lnTo>
                  <a:pt x="2885186" y="0"/>
                </a:lnTo>
                <a:close/>
              </a:path>
            </a:pathLst>
          </a:custGeom>
          <a:solidFill>
            <a:srgbClr val="F1F1F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 txBox="1"/>
          <p:nvPr/>
        </p:nvSpPr>
        <p:spPr>
          <a:xfrm>
            <a:off x="5078984" y="4538991"/>
            <a:ext cx="2383790" cy="4171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878205" marR="5080" indent="-866140">
              <a:lnSpc>
                <a:spcPct val="100000"/>
              </a:lnSpc>
            </a:pPr>
            <a:r>
              <a:rPr sz="1400" b="1" spc="30" dirty="0">
                <a:solidFill>
                  <a:srgbClr val="001F5F"/>
                </a:solidFill>
                <a:latin typeface="Tahoma"/>
                <a:cs typeface="Tahoma"/>
              </a:rPr>
              <a:t>Г</a:t>
            </a:r>
            <a:r>
              <a:rPr sz="1400" b="1" spc="50" dirty="0">
                <a:solidFill>
                  <a:srgbClr val="001F5F"/>
                </a:solidFill>
                <a:latin typeface="Tahoma"/>
                <a:cs typeface="Tahoma"/>
              </a:rPr>
              <a:t>о</a:t>
            </a:r>
            <a:r>
              <a:rPr sz="1400" b="1" spc="60" dirty="0">
                <a:solidFill>
                  <a:srgbClr val="001F5F"/>
                </a:solidFill>
                <a:latin typeface="Tahoma"/>
                <a:cs typeface="Tahoma"/>
              </a:rPr>
              <a:t>до</a:t>
            </a:r>
            <a:r>
              <a:rPr sz="1400" b="1" spc="15" dirty="0">
                <a:solidFill>
                  <a:srgbClr val="001F5F"/>
                </a:solidFill>
                <a:latin typeface="Tahoma"/>
                <a:cs typeface="Tahoma"/>
              </a:rPr>
              <a:t>в</a:t>
            </a:r>
            <a:r>
              <a:rPr sz="1400" b="1" spc="25" dirty="0">
                <a:solidFill>
                  <a:srgbClr val="001F5F"/>
                </a:solidFill>
                <a:latin typeface="Tahoma"/>
                <a:cs typeface="Tahoma"/>
              </a:rPr>
              <a:t>ы</a:t>
            </a:r>
            <a:r>
              <a:rPr sz="1400" b="1" spc="65" dirty="0">
                <a:solidFill>
                  <a:srgbClr val="001F5F"/>
                </a:solidFill>
                <a:latin typeface="Tahoma"/>
                <a:cs typeface="Tahoma"/>
              </a:rPr>
              <a:t>е</a:t>
            </a:r>
            <a:r>
              <a:rPr sz="1400" b="1" spc="-55" dirty="0">
                <a:solidFill>
                  <a:srgbClr val="001F5F"/>
                </a:solidFill>
                <a:latin typeface="Tahoma"/>
                <a:cs typeface="Tahoma"/>
              </a:rPr>
              <a:t> </a:t>
            </a:r>
            <a:r>
              <a:rPr sz="1400" b="1" spc="50" dirty="0">
                <a:solidFill>
                  <a:srgbClr val="001F5F"/>
                </a:solidFill>
                <a:latin typeface="Tahoma"/>
                <a:cs typeface="Tahoma"/>
              </a:rPr>
              <a:t>о</a:t>
            </a:r>
            <a:r>
              <a:rPr sz="1400" b="1" spc="60" dirty="0">
                <a:solidFill>
                  <a:srgbClr val="001F5F"/>
                </a:solidFill>
                <a:latin typeface="Tahoma"/>
                <a:cs typeface="Tahoma"/>
              </a:rPr>
              <a:t>п</a:t>
            </a:r>
            <a:r>
              <a:rPr sz="1400" b="1" spc="50" dirty="0">
                <a:solidFill>
                  <a:srgbClr val="001F5F"/>
                </a:solidFill>
                <a:latin typeface="Tahoma"/>
                <a:cs typeface="Tahoma"/>
              </a:rPr>
              <a:t>е</a:t>
            </a:r>
            <a:r>
              <a:rPr sz="1400" b="1" spc="55" dirty="0">
                <a:solidFill>
                  <a:srgbClr val="001F5F"/>
                </a:solidFill>
                <a:latin typeface="Tahoma"/>
                <a:cs typeface="Tahoma"/>
              </a:rPr>
              <a:t>рационные</a:t>
            </a:r>
            <a:r>
              <a:rPr sz="1400" b="1" spc="20" dirty="0">
                <a:solidFill>
                  <a:srgbClr val="001F5F"/>
                </a:solidFill>
                <a:latin typeface="Tahoma"/>
                <a:cs typeface="Tahoma"/>
              </a:rPr>
              <a:t> </a:t>
            </a:r>
            <a:r>
              <a:rPr sz="1400" b="1" spc="25" dirty="0">
                <a:solidFill>
                  <a:srgbClr val="001F5F"/>
                </a:solidFill>
                <a:latin typeface="Tahoma"/>
                <a:cs typeface="Tahoma"/>
              </a:rPr>
              <a:t>планы</a:t>
            </a:r>
            <a:endParaRPr sz="1400">
              <a:latin typeface="Tahoma"/>
              <a:cs typeface="Tahoma"/>
            </a:endParaRPr>
          </a:p>
        </p:txBody>
      </p:sp>
      <p:sp>
        <p:nvSpPr>
          <p:cNvPr id="24" name="object 24"/>
          <p:cNvSpPr/>
          <p:nvPr/>
        </p:nvSpPr>
        <p:spPr>
          <a:xfrm>
            <a:off x="4785359" y="5315711"/>
            <a:ext cx="2970530" cy="579120"/>
          </a:xfrm>
          <a:custGeom>
            <a:avLst/>
            <a:gdLst/>
            <a:ahLst/>
            <a:cxnLst/>
            <a:rect l="l" t="t" r="r" b="b"/>
            <a:pathLst>
              <a:path w="2970529" h="579120">
                <a:moveTo>
                  <a:pt x="2873756" y="0"/>
                </a:moveTo>
                <a:lnTo>
                  <a:pt x="85541" y="616"/>
                </a:lnTo>
                <a:lnTo>
                  <a:pt x="45824" y="14352"/>
                </a:lnTo>
                <a:lnTo>
                  <a:pt x="16239" y="42890"/>
                </a:lnTo>
                <a:lnTo>
                  <a:pt x="1094" y="81922"/>
                </a:lnTo>
                <a:lnTo>
                  <a:pt x="0" y="96519"/>
                </a:lnTo>
                <a:lnTo>
                  <a:pt x="616" y="493571"/>
                </a:lnTo>
                <a:lnTo>
                  <a:pt x="14352" y="533278"/>
                </a:lnTo>
                <a:lnTo>
                  <a:pt x="42890" y="562870"/>
                </a:lnTo>
                <a:lnTo>
                  <a:pt x="81922" y="578024"/>
                </a:lnTo>
                <a:lnTo>
                  <a:pt x="96519" y="579119"/>
                </a:lnTo>
                <a:lnTo>
                  <a:pt x="2884734" y="578503"/>
                </a:lnTo>
                <a:lnTo>
                  <a:pt x="2924451" y="564758"/>
                </a:lnTo>
                <a:lnTo>
                  <a:pt x="2954036" y="536212"/>
                </a:lnTo>
                <a:lnTo>
                  <a:pt x="2969181" y="497189"/>
                </a:lnTo>
                <a:lnTo>
                  <a:pt x="2970275" y="482600"/>
                </a:lnTo>
                <a:lnTo>
                  <a:pt x="2969659" y="85541"/>
                </a:lnTo>
                <a:lnTo>
                  <a:pt x="2955923" y="45824"/>
                </a:lnTo>
                <a:lnTo>
                  <a:pt x="2927385" y="16239"/>
                </a:lnTo>
                <a:lnTo>
                  <a:pt x="2888353" y="1094"/>
                </a:lnTo>
                <a:lnTo>
                  <a:pt x="2873756" y="0"/>
                </a:lnTo>
                <a:close/>
              </a:path>
            </a:pathLst>
          </a:custGeom>
          <a:solidFill>
            <a:srgbClr val="F1F1F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8116823" y="2819400"/>
            <a:ext cx="222885" cy="1150620"/>
          </a:xfrm>
          <a:custGeom>
            <a:avLst/>
            <a:gdLst/>
            <a:ahLst/>
            <a:cxnLst/>
            <a:rect l="l" t="t" r="r" b="b"/>
            <a:pathLst>
              <a:path w="222884" h="1150620">
                <a:moveTo>
                  <a:pt x="0" y="0"/>
                </a:moveTo>
                <a:lnTo>
                  <a:pt x="0" y="1150620"/>
                </a:lnTo>
                <a:lnTo>
                  <a:pt x="222503" y="575310"/>
                </a:lnTo>
                <a:lnTo>
                  <a:pt x="0" y="0"/>
                </a:lnTo>
                <a:close/>
              </a:path>
            </a:pathLst>
          </a:custGeom>
          <a:solidFill>
            <a:srgbClr val="BEBEB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4436364" y="1837944"/>
            <a:ext cx="3319779" cy="2360930"/>
          </a:xfrm>
          <a:custGeom>
            <a:avLst/>
            <a:gdLst/>
            <a:ahLst/>
            <a:cxnLst/>
            <a:rect l="l" t="t" r="r" b="b"/>
            <a:pathLst>
              <a:path w="3319779" h="2360929">
                <a:moveTo>
                  <a:pt x="3128264" y="0"/>
                </a:moveTo>
                <a:lnTo>
                  <a:pt x="191008" y="0"/>
                </a:lnTo>
                <a:lnTo>
                  <a:pt x="175336" y="632"/>
                </a:lnTo>
                <a:lnTo>
                  <a:pt x="130616" y="9733"/>
                </a:lnTo>
                <a:lnTo>
                  <a:pt x="90372" y="28606"/>
                </a:lnTo>
                <a:lnTo>
                  <a:pt x="55927" y="55927"/>
                </a:lnTo>
                <a:lnTo>
                  <a:pt x="28606" y="90372"/>
                </a:lnTo>
                <a:lnTo>
                  <a:pt x="9733" y="130616"/>
                </a:lnTo>
                <a:lnTo>
                  <a:pt x="632" y="175336"/>
                </a:lnTo>
                <a:lnTo>
                  <a:pt x="0" y="191007"/>
                </a:lnTo>
                <a:lnTo>
                  <a:pt x="0" y="2169667"/>
                </a:lnTo>
                <a:lnTo>
                  <a:pt x="5548" y="2215584"/>
                </a:lnTo>
                <a:lnTo>
                  <a:pt x="21311" y="2257467"/>
                </a:lnTo>
                <a:lnTo>
                  <a:pt x="45963" y="2293992"/>
                </a:lnTo>
                <a:lnTo>
                  <a:pt x="78181" y="2323835"/>
                </a:lnTo>
                <a:lnTo>
                  <a:pt x="116639" y="2345672"/>
                </a:lnTo>
                <a:lnTo>
                  <a:pt x="160014" y="2358177"/>
                </a:lnTo>
                <a:lnTo>
                  <a:pt x="191008" y="2360675"/>
                </a:lnTo>
                <a:lnTo>
                  <a:pt x="3128264" y="2360675"/>
                </a:lnTo>
                <a:lnTo>
                  <a:pt x="3174180" y="2355127"/>
                </a:lnTo>
                <a:lnTo>
                  <a:pt x="3216063" y="2339364"/>
                </a:lnTo>
                <a:lnTo>
                  <a:pt x="3252588" y="2314712"/>
                </a:lnTo>
                <a:lnTo>
                  <a:pt x="3282431" y="2282494"/>
                </a:lnTo>
                <a:lnTo>
                  <a:pt x="3304268" y="2244036"/>
                </a:lnTo>
                <a:lnTo>
                  <a:pt x="3316773" y="2200661"/>
                </a:lnTo>
                <a:lnTo>
                  <a:pt x="3319271" y="2169667"/>
                </a:lnTo>
                <a:lnTo>
                  <a:pt x="3319271" y="191007"/>
                </a:lnTo>
                <a:lnTo>
                  <a:pt x="3313723" y="145091"/>
                </a:lnTo>
                <a:lnTo>
                  <a:pt x="3297960" y="103208"/>
                </a:lnTo>
                <a:lnTo>
                  <a:pt x="3273308" y="66683"/>
                </a:lnTo>
                <a:lnTo>
                  <a:pt x="3241090" y="36840"/>
                </a:lnTo>
                <a:lnTo>
                  <a:pt x="3202632" y="15003"/>
                </a:lnTo>
                <a:lnTo>
                  <a:pt x="3159257" y="2498"/>
                </a:lnTo>
                <a:lnTo>
                  <a:pt x="3128264" y="0"/>
                </a:lnTo>
                <a:close/>
              </a:path>
            </a:pathLst>
          </a:custGeom>
          <a:solidFill>
            <a:srgbClr val="001F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5521452" y="1542288"/>
            <a:ext cx="1149350" cy="220979"/>
          </a:xfrm>
          <a:custGeom>
            <a:avLst/>
            <a:gdLst/>
            <a:ahLst/>
            <a:cxnLst/>
            <a:rect l="l" t="t" r="r" b="b"/>
            <a:pathLst>
              <a:path w="1149350" h="220980">
                <a:moveTo>
                  <a:pt x="1149096" y="0"/>
                </a:moveTo>
                <a:lnTo>
                  <a:pt x="0" y="0"/>
                </a:lnTo>
                <a:lnTo>
                  <a:pt x="574548" y="220979"/>
                </a:lnTo>
                <a:lnTo>
                  <a:pt x="1149096" y="0"/>
                </a:lnTo>
                <a:close/>
              </a:path>
            </a:pathLst>
          </a:custGeom>
          <a:solidFill>
            <a:srgbClr val="BEBEB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7717828" y="4581437"/>
            <a:ext cx="2523490" cy="194310"/>
          </a:xfrm>
          <a:custGeom>
            <a:avLst/>
            <a:gdLst/>
            <a:ahLst/>
            <a:cxnLst/>
            <a:rect l="l" t="t" r="r" b="b"/>
            <a:pathLst>
              <a:path w="2523490" h="194310">
                <a:moveTo>
                  <a:pt x="30206" y="117333"/>
                </a:moveTo>
                <a:lnTo>
                  <a:pt x="18093" y="122458"/>
                </a:lnTo>
                <a:lnTo>
                  <a:pt x="8468" y="131638"/>
                </a:lnTo>
                <a:lnTo>
                  <a:pt x="2160" y="144351"/>
                </a:lnTo>
                <a:lnTo>
                  <a:pt x="0" y="160079"/>
                </a:lnTo>
                <a:lnTo>
                  <a:pt x="4233" y="173501"/>
                </a:lnTo>
                <a:lnTo>
                  <a:pt x="12731" y="184311"/>
                </a:lnTo>
                <a:lnTo>
                  <a:pt x="24505" y="191521"/>
                </a:lnTo>
                <a:lnTo>
                  <a:pt x="38568" y="194143"/>
                </a:lnTo>
                <a:lnTo>
                  <a:pt x="39252" y="194137"/>
                </a:lnTo>
                <a:lnTo>
                  <a:pt x="51328" y="191896"/>
                </a:lnTo>
                <a:lnTo>
                  <a:pt x="61718" y="185683"/>
                </a:lnTo>
                <a:lnTo>
                  <a:pt x="69726" y="175611"/>
                </a:lnTo>
                <a:lnTo>
                  <a:pt x="72358" y="168235"/>
                </a:lnTo>
                <a:lnTo>
                  <a:pt x="38568" y="168235"/>
                </a:lnTo>
                <a:lnTo>
                  <a:pt x="38568" y="142327"/>
                </a:lnTo>
                <a:lnTo>
                  <a:pt x="74780" y="142327"/>
                </a:lnTo>
                <a:lnTo>
                  <a:pt x="70056" y="133213"/>
                </a:lnTo>
                <a:lnTo>
                  <a:pt x="60359" y="124511"/>
                </a:lnTo>
                <a:lnTo>
                  <a:pt x="46990" y="118970"/>
                </a:lnTo>
                <a:lnTo>
                  <a:pt x="30206" y="117333"/>
                </a:lnTo>
                <a:close/>
              </a:path>
              <a:path w="2523490" h="194310">
                <a:moveTo>
                  <a:pt x="74780" y="142327"/>
                </a:moveTo>
                <a:lnTo>
                  <a:pt x="38568" y="142327"/>
                </a:lnTo>
                <a:lnTo>
                  <a:pt x="38568" y="168235"/>
                </a:lnTo>
                <a:lnTo>
                  <a:pt x="72358" y="168235"/>
                </a:lnTo>
                <a:lnTo>
                  <a:pt x="74658" y="161790"/>
                </a:lnTo>
                <a:lnTo>
                  <a:pt x="75818" y="144331"/>
                </a:lnTo>
                <a:lnTo>
                  <a:pt x="74780" y="142327"/>
                </a:lnTo>
                <a:close/>
              </a:path>
              <a:path w="2523490" h="194310">
                <a:moveTo>
                  <a:pt x="2472396" y="142327"/>
                </a:moveTo>
                <a:lnTo>
                  <a:pt x="74780" y="142327"/>
                </a:lnTo>
                <a:lnTo>
                  <a:pt x="75817" y="144351"/>
                </a:lnTo>
                <a:lnTo>
                  <a:pt x="74658" y="161790"/>
                </a:lnTo>
                <a:lnTo>
                  <a:pt x="72358" y="168235"/>
                </a:lnTo>
                <a:lnTo>
                  <a:pt x="2498304" y="168235"/>
                </a:lnTo>
                <a:lnTo>
                  <a:pt x="2498304" y="155281"/>
                </a:lnTo>
                <a:lnTo>
                  <a:pt x="2472396" y="155281"/>
                </a:lnTo>
                <a:lnTo>
                  <a:pt x="2472396" y="142327"/>
                </a:lnTo>
                <a:close/>
              </a:path>
              <a:path w="2523490" h="194310">
                <a:moveTo>
                  <a:pt x="2472396" y="72358"/>
                </a:moveTo>
                <a:lnTo>
                  <a:pt x="2472396" y="155281"/>
                </a:lnTo>
                <a:lnTo>
                  <a:pt x="2485350" y="142327"/>
                </a:lnTo>
                <a:lnTo>
                  <a:pt x="2498304" y="142327"/>
                </a:lnTo>
                <a:lnTo>
                  <a:pt x="2498304" y="75818"/>
                </a:lnTo>
                <a:lnTo>
                  <a:pt x="2496300" y="75818"/>
                </a:lnTo>
                <a:lnTo>
                  <a:pt x="2478841" y="74658"/>
                </a:lnTo>
                <a:lnTo>
                  <a:pt x="2472396" y="72358"/>
                </a:lnTo>
                <a:close/>
              </a:path>
              <a:path w="2523490" h="194310">
                <a:moveTo>
                  <a:pt x="2498304" y="142327"/>
                </a:moveTo>
                <a:lnTo>
                  <a:pt x="2485350" y="142327"/>
                </a:lnTo>
                <a:lnTo>
                  <a:pt x="2472396" y="155281"/>
                </a:lnTo>
                <a:lnTo>
                  <a:pt x="2498304" y="155281"/>
                </a:lnTo>
                <a:lnTo>
                  <a:pt x="2498304" y="142327"/>
                </a:lnTo>
                <a:close/>
              </a:path>
              <a:path w="2523490" h="194310">
                <a:moveTo>
                  <a:pt x="2498304" y="38568"/>
                </a:moveTo>
                <a:lnTo>
                  <a:pt x="2472396" y="38568"/>
                </a:lnTo>
                <a:lnTo>
                  <a:pt x="2472396" y="72358"/>
                </a:lnTo>
                <a:lnTo>
                  <a:pt x="2478841" y="74658"/>
                </a:lnTo>
                <a:lnTo>
                  <a:pt x="2496300" y="75818"/>
                </a:lnTo>
                <a:lnTo>
                  <a:pt x="2498304" y="74780"/>
                </a:lnTo>
                <a:lnTo>
                  <a:pt x="2498304" y="38568"/>
                </a:lnTo>
                <a:close/>
              </a:path>
              <a:path w="2523490" h="194310">
                <a:moveTo>
                  <a:pt x="2498304" y="74780"/>
                </a:moveTo>
                <a:lnTo>
                  <a:pt x="2496300" y="75818"/>
                </a:lnTo>
                <a:lnTo>
                  <a:pt x="2498304" y="75818"/>
                </a:lnTo>
                <a:lnTo>
                  <a:pt x="2498304" y="74780"/>
                </a:lnTo>
                <a:close/>
              </a:path>
              <a:path w="2523490" h="194310">
                <a:moveTo>
                  <a:pt x="2522483" y="38568"/>
                </a:moveTo>
                <a:lnTo>
                  <a:pt x="2498304" y="38568"/>
                </a:lnTo>
                <a:lnTo>
                  <a:pt x="2498304" y="74780"/>
                </a:lnTo>
                <a:lnTo>
                  <a:pt x="2507419" y="70056"/>
                </a:lnTo>
                <a:lnTo>
                  <a:pt x="2516121" y="60359"/>
                </a:lnTo>
                <a:lnTo>
                  <a:pt x="2521662" y="46990"/>
                </a:lnTo>
                <a:lnTo>
                  <a:pt x="2522483" y="38568"/>
                </a:lnTo>
                <a:close/>
              </a:path>
              <a:path w="2523490" h="194310">
                <a:moveTo>
                  <a:pt x="2480553" y="0"/>
                </a:moveTo>
                <a:lnTo>
                  <a:pt x="2467131" y="4233"/>
                </a:lnTo>
                <a:lnTo>
                  <a:pt x="2456321" y="12731"/>
                </a:lnTo>
                <a:lnTo>
                  <a:pt x="2449111" y="24505"/>
                </a:lnTo>
                <a:lnTo>
                  <a:pt x="2446488" y="38568"/>
                </a:lnTo>
                <a:lnTo>
                  <a:pt x="2446494" y="39252"/>
                </a:lnTo>
                <a:lnTo>
                  <a:pt x="2448736" y="51328"/>
                </a:lnTo>
                <a:lnTo>
                  <a:pt x="2454948" y="61718"/>
                </a:lnTo>
                <a:lnTo>
                  <a:pt x="2465020" y="69726"/>
                </a:lnTo>
                <a:lnTo>
                  <a:pt x="2472396" y="72358"/>
                </a:lnTo>
                <a:lnTo>
                  <a:pt x="2472396" y="38568"/>
                </a:lnTo>
                <a:lnTo>
                  <a:pt x="2522483" y="38568"/>
                </a:lnTo>
                <a:lnTo>
                  <a:pt x="2523299" y="30206"/>
                </a:lnTo>
                <a:lnTo>
                  <a:pt x="2518173" y="18093"/>
                </a:lnTo>
                <a:lnTo>
                  <a:pt x="2508994" y="8468"/>
                </a:lnTo>
                <a:lnTo>
                  <a:pt x="2496280" y="2160"/>
                </a:lnTo>
                <a:lnTo>
                  <a:pt x="2480553" y="0"/>
                </a:lnTo>
                <a:close/>
              </a:path>
            </a:pathLst>
          </a:custGeom>
          <a:solidFill>
            <a:srgbClr val="001F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5695188" y="5065776"/>
            <a:ext cx="1150620" cy="220979"/>
          </a:xfrm>
          <a:custGeom>
            <a:avLst/>
            <a:gdLst/>
            <a:ahLst/>
            <a:cxnLst/>
            <a:rect l="l" t="t" r="r" b="b"/>
            <a:pathLst>
              <a:path w="1150620" h="220979">
                <a:moveTo>
                  <a:pt x="1150619" y="0"/>
                </a:moveTo>
                <a:lnTo>
                  <a:pt x="0" y="0"/>
                </a:lnTo>
                <a:lnTo>
                  <a:pt x="575310" y="220980"/>
                </a:lnTo>
                <a:lnTo>
                  <a:pt x="1150619" y="0"/>
                </a:lnTo>
                <a:close/>
              </a:path>
            </a:pathLst>
          </a:custGeom>
          <a:solidFill>
            <a:srgbClr val="BEBEB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4590288" y="4217670"/>
            <a:ext cx="233679" cy="1426845"/>
          </a:xfrm>
          <a:custGeom>
            <a:avLst/>
            <a:gdLst/>
            <a:ahLst/>
            <a:cxnLst/>
            <a:rect l="l" t="t" r="r" b="b"/>
            <a:pathLst>
              <a:path w="233679" h="1426845">
                <a:moveTo>
                  <a:pt x="194690" y="1349501"/>
                </a:moveTo>
                <a:lnTo>
                  <a:pt x="158602" y="1381923"/>
                </a:lnTo>
                <a:lnTo>
                  <a:pt x="157450" y="1399408"/>
                </a:lnTo>
                <a:lnTo>
                  <a:pt x="163221" y="1410515"/>
                </a:lnTo>
                <a:lnTo>
                  <a:pt x="172923" y="1419205"/>
                </a:lnTo>
                <a:lnTo>
                  <a:pt x="186301" y="1424736"/>
                </a:lnTo>
                <a:lnTo>
                  <a:pt x="203097" y="1426365"/>
                </a:lnTo>
                <a:lnTo>
                  <a:pt x="215193" y="1421229"/>
                </a:lnTo>
                <a:lnTo>
                  <a:pt x="224803" y="1412041"/>
                </a:lnTo>
                <a:lnTo>
                  <a:pt x="230078" y="1401381"/>
                </a:lnTo>
                <a:lnTo>
                  <a:pt x="194690" y="1401381"/>
                </a:lnTo>
                <a:lnTo>
                  <a:pt x="194690" y="1375473"/>
                </a:lnTo>
                <a:lnTo>
                  <a:pt x="230696" y="1375473"/>
                </a:lnTo>
                <a:lnTo>
                  <a:pt x="229010" y="1370135"/>
                </a:lnTo>
                <a:lnTo>
                  <a:pt x="220511" y="1359325"/>
                </a:lnTo>
                <a:lnTo>
                  <a:pt x="208743" y="1352121"/>
                </a:lnTo>
                <a:lnTo>
                  <a:pt x="194690" y="1349501"/>
                </a:lnTo>
                <a:close/>
              </a:path>
              <a:path w="233679" h="1426845">
                <a:moveTo>
                  <a:pt x="77724" y="116585"/>
                </a:moveTo>
                <a:lnTo>
                  <a:pt x="51815" y="116585"/>
                </a:lnTo>
                <a:lnTo>
                  <a:pt x="51815" y="1401381"/>
                </a:lnTo>
                <a:lnTo>
                  <a:pt x="158475" y="1401381"/>
                </a:lnTo>
                <a:lnTo>
                  <a:pt x="157450" y="1399408"/>
                </a:lnTo>
                <a:lnTo>
                  <a:pt x="158174" y="1388427"/>
                </a:lnTo>
                <a:lnTo>
                  <a:pt x="77724" y="1388427"/>
                </a:lnTo>
                <a:lnTo>
                  <a:pt x="64770" y="1375473"/>
                </a:lnTo>
                <a:lnTo>
                  <a:pt x="77724" y="1375473"/>
                </a:lnTo>
                <a:lnTo>
                  <a:pt x="77724" y="116585"/>
                </a:lnTo>
                <a:close/>
              </a:path>
              <a:path w="233679" h="1426845">
                <a:moveTo>
                  <a:pt x="230696" y="1375473"/>
                </a:moveTo>
                <a:lnTo>
                  <a:pt x="194690" y="1375473"/>
                </a:lnTo>
                <a:lnTo>
                  <a:pt x="194690" y="1401381"/>
                </a:lnTo>
                <a:lnTo>
                  <a:pt x="230078" y="1401381"/>
                </a:lnTo>
                <a:lnTo>
                  <a:pt x="231100" y="1399316"/>
                </a:lnTo>
                <a:lnTo>
                  <a:pt x="233254" y="1383569"/>
                </a:lnTo>
                <a:lnTo>
                  <a:pt x="230696" y="1375473"/>
                </a:lnTo>
                <a:close/>
              </a:path>
              <a:path w="233679" h="1426845">
                <a:moveTo>
                  <a:pt x="77724" y="1375473"/>
                </a:moveTo>
                <a:lnTo>
                  <a:pt x="64770" y="1375473"/>
                </a:lnTo>
                <a:lnTo>
                  <a:pt x="77724" y="1388427"/>
                </a:lnTo>
                <a:lnTo>
                  <a:pt x="77724" y="1375473"/>
                </a:lnTo>
                <a:close/>
              </a:path>
              <a:path w="233679" h="1426845">
                <a:moveTo>
                  <a:pt x="160893" y="1375473"/>
                </a:moveTo>
                <a:lnTo>
                  <a:pt x="77724" y="1375473"/>
                </a:lnTo>
                <a:lnTo>
                  <a:pt x="77724" y="1388427"/>
                </a:lnTo>
                <a:lnTo>
                  <a:pt x="158174" y="1388427"/>
                </a:lnTo>
                <a:lnTo>
                  <a:pt x="158602" y="1381923"/>
                </a:lnTo>
                <a:lnTo>
                  <a:pt x="160893" y="1375473"/>
                </a:lnTo>
                <a:close/>
              </a:path>
              <a:path w="233679" h="1426845">
                <a:moveTo>
                  <a:pt x="64770" y="0"/>
                </a:moveTo>
                <a:lnTo>
                  <a:pt x="0" y="129539"/>
                </a:lnTo>
                <a:lnTo>
                  <a:pt x="51815" y="129539"/>
                </a:lnTo>
                <a:lnTo>
                  <a:pt x="51815" y="116585"/>
                </a:lnTo>
                <a:lnTo>
                  <a:pt x="123062" y="116585"/>
                </a:lnTo>
                <a:lnTo>
                  <a:pt x="64770" y="0"/>
                </a:lnTo>
                <a:close/>
              </a:path>
              <a:path w="233679" h="1426845">
                <a:moveTo>
                  <a:pt x="123062" y="116585"/>
                </a:moveTo>
                <a:lnTo>
                  <a:pt x="77724" y="116585"/>
                </a:lnTo>
                <a:lnTo>
                  <a:pt x="77724" y="129539"/>
                </a:lnTo>
                <a:lnTo>
                  <a:pt x="129539" y="129539"/>
                </a:lnTo>
                <a:lnTo>
                  <a:pt x="123062" y="116585"/>
                </a:lnTo>
                <a:close/>
              </a:path>
            </a:pathLst>
          </a:custGeom>
          <a:solidFill>
            <a:srgbClr val="001F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429005" y="6058661"/>
            <a:ext cx="11337290" cy="0"/>
          </a:xfrm>
          <a:custGeom>
            <a:avLst/>
            <a:gdLst/>
            <a:ahLst/>
            <a:cxnLst/>
            <a:rect l="l" t="t" r="r" b="b"/>
            <a:pathLst>
              <a:path w="11337290">
                <a:moveTo>
                  <a:pt x="0" y="0"/>
                </a:moveTo>
                <a:lnTo>
                  <a:pt x="11336782" y="0"/>
                </a:lnTo>
              </a:path>
            </a:pathLst>
          </a:custGeom>
          <a:ln w="28956">
            <a:solidFill>
              <a:srgbClr val="C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 txBox="1"/>
          <p:nvPr/>
        </p:nvSpPr>
        <p:spPr>
          <a:xfrm>
            <a:off x="460654" y="5408560"/>
            <a:ext cx="11156315" cy="127825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4489450" marR="4018279" algn="ctr">
              <a:lnSpc>
                <a:spcPct val="100000"/>
              </a:lnSpc>
            </a:pPr>
            <a:r>
              <a:rPr sz="1400" b="1" spc="55" dirty="0">
                <a:solidFill>
                  <a:srgbClr val="001F5F"/>
                </a:solidFill>
                <a:latin typeface="Tahoma"/>
                <a:cs typeface="Tahoma"/>
              </a:rPr>
              <a:t>По</a:t>
            </a:r>
            <a:r>
              <a:rPr sz="1400" b="1" spc="40" dirty="0">
                <a:solidFill>
                  <a:srgbClr val="001F5F"/>
                </a:solidFill>
                <a:latin typeface="Tahoma"/>
                <a:cs typeface="Tahoma"/>
              </a:rPr>
              <a:t>каз</a:t>
            </a:r>
            <a:r>
              <a:rPr sz="1400" b="1" spc="5" dirty="0">
                <a:solidFill>
                  <a:srgbClr val="001F5F"/>
                </a:solidFill>
                <a:latin typeface="Tahoma"/>
                <a:cs typeface="Tahoma"/>
              </a:rPr>
              <a:t>а</a:t>
            </a:r>
            <a:r>
              <a:rPr sz="1400" b="1" spc="10" dirty="0">
                <a:solidFill>
                  <a:srgbClr val="001F5F"/>
                </a:solidFill>
                <a:latin typeface="Tahoma"/>
                <a:cs typeface="Tahoma"/>
              </a:rPr>
              <a:t>т</a:t>
            </a:r>
            <a:r>
              <a:rPr sz="1400" b="1" spc="50" dirty="0">
                <a:solidFill>
                  <a:srgbClr val="001F5F"/>
                </a:solidFill>
                <a:latin typeface="Tahoma"/>
                <a:cs typeface="Tahoma"/>
              </a:rPr>
              <a:t>ели</a:t>
            </a:r>
            <a:r>
              <a:rPr sz="1400" b="1" spc="-45" dirty="0">
                <a:solidFill>
                  <a:srgbClr val="001F5F"/>
                </a:solidFill>
                <a:latin typeface="Tahoma"/>
                <a:cs typeface="Tahoma"/>
              </a:rPr>
              <a:t> </a:t>
            </a:r>
            <a:r>
              <a:rPr sz="1400" b="1" spc="50" dirty="0">
                <a:solidFill>
                  <a:srgbClr val="001F5F"/>
                </a:solidFill>
                <a:latin typeface="Tahoma"/>
                <a:cs typeface="Tahoma"/>
              </a:rPr>
              <a:t>о</a:t>
            </a:r>
            <a:r>
              <a:rPr sz="1400" b="1" spc="60" dirty="0">
                <a:solidFill>
                  <a:srgbClr val="001F5F"/>
                </a:solidFill>
                <a:latin typeface="Tahoma"/>
                <a:cs typeface="Tahoma"/>
              </a:rPr>
              <a:t>п</a:t>
            </a:r>
            <a:r>
              <a:rPr sz="1400" b="1" spc="50" dirty="0">
                <a:solidFill>
                  <a:srgbClr val="001F5F"/>
                </a:solidFill>
                <a:latin typeface="Tahoma"/>
                <a:cs typeface="Tahoma"/>
              </a:rPr>
              <a:t>е</a:t>
            </a:r>
            <a:r>
              <a:rPr sz="1400" b="1" spc="60" dirty="0">
                <a:solidFill>
                  <a:srgbClr val="001F5F"/>
                </a:solidFill>
                <a:latin typeface="Tahoma"/>
                <a:cs typeface="Tahoma"/>
              </a:rPr>
              <a:t>рационной</a:t>
            </a:r>
            <a:r>
              <a:rPr sz="1400" b="1" spc="25" dirty="0">
                <a:solidFill>
                  <a:srgbClr val="001F5F"/>
                </a:solidFill>
                <a:latin typeface="Tahoma"/>
                <a:cs typeface="Tahoma"/>
              </a:rPr>
              <a:t> </a:t>
            </a:r>
            <a:r>
              <a:rPr sz="1400" b="1" spc="5" dirty="0">
                <a:solidFill>
                  <a:srgbClr val="001F5F"/>
                </a:solidFill>
                <a:latin typeface="Tahoma"/>
                <a:cs typeface="Tahoma"/>
              </a:rPr>
              <a:t>эф</a:t>
            </a:r>
            <a:r>
              <a:rPr sz="1400" b="1" dirty="0">
                <a:solidFill>
                  <a:srgbClr val="001F5F"/>
                </a:solidFill>
                <a:latin typeface="Tahoma"/>
                <a:cs typeface="Tahoma"/>
              </a:rPr>
              <a:t>ф</a:t>
            </a:r>
            <a:r>
              <a:rPr sz="1400" b="1" spc="-10" dirty="0">
                <a:solidFill>
                  <a:srgbClr val="001F5F"/>
                </a:solidFill>
                <a:latin typeface="Tahoma"/>
                <a:cs typeface="Tahoma"/>
              </a:rPr>
              <a:t>е</a:t>
            </a:r>
            <a:r>
              <a:rPr sz="1400" b="1" spc="40" dirty="0">
                <a:solidFill>
                  <a:srgbClr val="001F5F"/>
                </a:solidFill>
                <a:latin typeface="Tahoma"/>
                <a:cs typeface="Tahoma"/>
              </a:rPr>
              <a:t>ктив</a:t>
            </a:r>
            <a:r>
              <a:rPr sz="1400" b="1" spc="55" dirty="0">
                <a:solidFill>
                  <a:srgbClr val="001F5F"/>
                </a:solidFill>
                <a:latin typeface="Tahoma"/>
                <a:cs typeface="Tahoma"/>
              </a:rPr>
              <a:t>ност</a:t>
            </a:r>
            <a:r>
              <a:rPr sz="1400" b="1" spc="80" dirty="0">
                <a:solidFill>
                  <a:srgbClr val="001F5F"/>
                </a:solidFill>
                <a:latin typeface="Tahoma"/>
                <a:cs typeface="Tahoma"/>
              </a:rPr>
              <a:t>и</a:t>
            </a:r>
            <a:endParaRPr sz="1400">
              <a:latin typeface="Tahoma"/>
              <a:cs typeface="Tahoma"/>
            </a:endParaRPr>
          </a:p>
          <a:p>
            <a:pPr>
              <a:lnSpc>
                <a:spcPct val="100000"/>
              </a:lnSpc>
            </a:pP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6"/>
              </a:spcBef>
            </a:pPr>
            <a:endParaRPr sz="115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</a:pPr>
            <a:r>
              <a:rPr sz="1600" b="1" i="1" spc="280" dirty="0">
                <a:latin typeface="Calibri"/>
                <a:cs typeface="Calibri"/>
              </a:rPr>
              <a:t>А</a:t>
            </a:r>
            <a:r>
              <a:rPr sz="1600" b="1" i="1" spc="240" dirty="0">
                <a:latin typeface="Calibri"/>
                <a:cs typeface="Calibri"/>
              </a:rPr>
              <a:t>н</a:t>
            </a:r>
            <a:r>
              <a:rPr sz="1600" b="1" i="1" spc="204" dirty="0">
                <a:latin typeface="Calibri"/>
                <a:cs typeface="Calibri"/>
              </a:rPr>
              <a:t>ализ</a:t>
            </a:r>
            <a:r>
              <a:rPr sz="1600" b="1" i="1" spc="100" dirty="0">
                <a:latin typeface="Calibri"/>
                <a:cs typeface="Calibri"/>
              </a:rPr>
              <a:t> </a:t>
            </a:r>
            <a:r>
              <a:rPr sz="1600" b="1" i="1" spc="270" dirty="0">
                <a:latin typeface="Calibri"/>
                <a:cs typeface="Calibri"/>
              </a:rPr>
              <a:t>р</a:t>
            </a:r>
            <a:r>
              <a:rPr sz="1600" b="1" i="1" spc="254" dirty="0">
                <a:latin typeface="Calibri"/>
                <a:cs typeface="Calibri"/>
              </a:rPr>
              <a:t>и</a:t>
            </a:r>
            <a:r>
              <a:rPr sz="1600" b="1" i="1" spc="220" dirty="0">
                <a:latin typeface="Calibri"/>
                <a:cs typeface="Calibri"/>
              </a:rPr>
              <a:t>сков</a:t>
            </a:r>
            <a:r>
              <a:rPr sz="1600" b="1" i="1" spc="114" dirty="0">
                <a:latin typeface="Calibri"/>
                <a:cs typeface="Calibri"/>
              </a:rPr>
              <a:t> </a:t>
            </a:r>
            <a:r>
              <a:rPr sz="1600" b="1" i="1" spc="229" dirty="0">
                <a:latin typeface="Calibri"/>
                <a:cs typeface="Calibri"/>
              </a:rPr>
              <a:t>опреде</a:t>
            </a:r>
            <a:r>
              <a:rPr sz="1600" b="1" i="1" spc="240" dirty="0">
                <a:latin typeface="Calibri"/>
                <a:cs typeface="Calibri"/>
              </a:rPr>
              <a:t>л</a:t>
            </a:r>
            <a:r>
              <a:rPr sz="1600" b="1" i="1" spc="195" dirty="0">
                <a:latin typeface="Calibri"/>
                <a:cs typeface="Calibri"/>
              </a:rPr>
              <a:t>я</a:t>
            </a:r>
            <a:r>
              <a:rPr sz="1600" b="1" i="1" spc="235" dirty="0">
                <a:latin typeface="Calibri"/>
                <a:cs typeface="Calibri"/>
              </a:rPr>
              <a:t>е</a:t>
            </a:r>
            <a:r>
              <a:rPr sz="1600" b="1" i="1" spc="15" dirty="0">
                <a:latin typeface="Calibri"/>
                <a:cs typeface="Calibri"/>
              </a:rPr>
              <a:t>тся</a:t>
            </a:r>
            <a:r>
              <a:rPr sz="1600" b="1" i="1" spc="85" dirty="0">
                <a:latin typeface="Calibri"/>
                <a:cs typeface="Calibri"/>
              </a:rPr>
              <a:t> </a:t>
            </a:r>
            <a:r>
              <a:rPr sz="1600" b="1" i="1" spc="170" dirty="0">
                <a:latin typeface="Calibri"/>
                <a:cs typeface="Calibri"/>
              </a:rPr>
              <a:t>ко</a:t>
            </a:r>
            <a:r>
              <a:rPr sz="1600" b="1" i="1" spc="225" dirty="0">
                <a:latin typeface="Calibri"/>
                <a:cs typeface="Calibri"/>
              </a:rPr>
              <a:t>м</a:t>
            </a:r>
            <a:r>
              <a:rPr sz="1600" b="1" i="1" spc="280" dirty="0">
                <a:latin typeface="Calibri"/>
                <a:cs typeface="Calibri"/>
              </a:rPr>
              <a:t>исси</a:t>
            </a:r>
            <a:r>
              <a:rPr sz="1600" b="1" i="1" spc="220" dirty="0">
                <a:latin typeface="Calibri"/>
                <a:cs typeface="Calibri"/>
              </a:rPr>
              <a:t>онн</a:t>
            </a:r>
            <a:r>
              <a:rPr sz="1600" b="1" i="1" spc="100" dirty="0">
                <a:latin typeface="Calibri"/>
                <a:cs typeface="Calibri"/>
              </a:rPr>
              <a:t>о,</a:t>
            </a:r>
            <a:r>
              <a:rPr sz="1600" b="1" i="1" spc="155" dirty="0">
                <a:latin typeface="Calibri"/>
                <a:cs typeface="Calibri"/>
              </a:rPr>
              <a:t> </a:t>
            </a:r>
            <a:r>
              <a:rPr sz="1600" b="1" i="1" spc="165" dirty="0">
                <a:latin typeface="Calibri"/>
                <a:cs typeface="Calibri"/>
              </a:rPr>
              <a:t>ка</a:t>
            </a:r>
            <a:r>
              <a:rPr sz="1600" b="1" i="1" spc="114" dirty="0">
                <a:latin typeface="Calibri"/>
                <a:cs typeface="Calibri"/>
              </a:rPr>
              <a:t>тегор</a:t>
            </a:r>
            <a:r>
              <a:rPr sz="1600" b="1" i="1" spc="95" dirty="0">
                <a:latin typeface="Calibri"/>
                <a:cs typeface="Calibri"/>
              </a:rPr>
              <a:t>и</a:t>
            </a:r>
            <a:r>
              <a:rPr sz="1600" b="1" i="1" spc="195" dirty="0">
                <a:latin typeface="Calibri"/>
                <a:cs typeface="Calibri"/>
              </a:rPr>
              <a:t>рован</a:t>
            </a:r>
            <a:r>
              <a:rPr sz="1600" b="1" i="1" spc="280" dirty="0">
                <a:latin typeface="Calibri"/>
                <a:cs typeface="Calibri"/>
              </a:rPr>
              <a:t>и</a:t>
            </a:r>
            <a:r>
              <a:rPr sz="1600" b="1" i="1" spc="235" dirty="0">
                <a:latin typeface="Calibri"/>
                <a:cs typeface="Calibri"/>
              </a:rPr>
              <a:t>е</a:t>
            </a:r>
            <a:r>
              <a:rPr sz="1600" b="1" i="1" spc="145" dirty="0">
                <a:latin typeface="Calibri"/>
                <a:cs typeface="Calibri"/>
              </a:rPr>
              <a:t> </a:t>
            </a:r>
            <a:r>
              <a:rPr sz="1600" b="1" i="1" spc="270" dirty="0">
                <a:latin typeface="Calibri"/>
                <a:cs typeface="Calibri"/>
              </a:rPr>
              <a:t>р</a:t>
            </a:r>
            <a:r>
              <a:rPr sz="1600" b="1" i="1" spc="254" dirty="0">
                <a:latin typeface="Calibri"/>
                <a:cs typeface="Calibri"/>
              </a:rPr>
              <a:t>и</a:t>
            </a:r>
            <a:r>
              <a:rPr sz="1600" b="1" i="1" spc="180" dirty="0">
                <a:latin typeface="Calibri"/>
                <a:cs typeface="Calibri"/>
              </a:rPr>
              <a:t>сков,</a:t>
            </a:r>
            <a:r>
              <a:rPr sz="1600" b="1" i="1" spc="130" dirty="0">
                <a:latin typeface="Calibri"/>
                <a:cs typeface="Calibri"/>
              </a:rPr>
              <a:t> </a:t>
            </a:r>
            <a:r>
              <a:rPr sz="1600" b="1" i="1" spc="270" dirty="0">
                <a:latin typeface="Calibri"/>
                <a:cs typeface="Calibri"/>
              </a:rPr>
              <a:t>д</a:t>
            </a:r>
            <a:r>
              <a:rPr sz="1600" b="1" i="1" spc="254" dirty="0">
                <a:latin typeface="Calibri"/>
                <a:cs typeface="Calibri"/>
              </a:rPr>
              <a:t>и</a:t>
            </a:r>
            <a:r>
              <a:rPr sz="1600" b="1" i="1" spc="220" dirty="0">
                <a:latin typeface="Calibri"/>
                <a:cs typeface="Calibri"/>
              </a:rPr>
              <a:t>фф</a:t>
            </a:r>
            <a:r>
              <a:rPr sz="1600" b="1" i="1" spc="150" dirty="0">
                <a:latin typeface="Calibri"/>
                <a:cs typeface="Calibri"/>
              </a:rPr>
              <a:t>е</a:t>
            </a:r>
            <a:r>
              <a:rPr sz="1600" b="1" i="1" spc="250" dirty="0">
                <a:latin typeface="Calibri"/>
                <a:cs typeface="Calibri"/>
              </a:rPr>
              <a:t>ренци</a:t>
            </a:r>
            <a:r>
              <a:rPr sz="1600" b="1" i="1" spc="240" dirty="0">
                <a:latin typeface="Calibri"/>
                <a:cs typeface="Calibri"/>
              </a:rPr>
              <a:t>р</a:t>
            </a:r>
            <a:r>
              <a:rPr sz="1600" b="1" i="1" spc="160" dirty="0">
                <a:latin typeface="Calibri"/>
                <a:cs typeface="Calibri"/>
              </a:rPr>
              <a:t>ов</a:t>
            </a:r>
            <a:r>
              <a:rPr sz="1600" b="1" i="1" spc="170" dirty="0">
                <a:latin typeface="Calibri"/>
                <a:cs typeface="Calibri"/>
              </a:rPr>
              <a:t>а</a:t>
            </a:r>
            <a:r>
              <a:rPr sz="1600" b="1" i="1" spc="235" dirty="0">
                <a:latin typeface="Calibri"/>
                <a:cs typeface="Calibri"/>
              </a:rPr>
              <a:t>н</a:t>
            </a:r>
            <a:r>
              <a:rPr sz="1600" b="1" i="1" spc="195" dirty="0">
                <a:latin typeface="Calibri"/>
                <a:cs typeface="Calibri"/>
              </a:rPr>
              <a:t>н</a:t>
            </a:r>
            <a:r>
              <a:rPr sz="1600" b="1" i="1" spc="250" dirty="0">
                <a:latin typeface="Calibri"/>
                <a:cs typeface="Calibri"/>
              </a:rPr>
              <a:t>ы</a:t>
            </a:r>
            <a:r>
              <a:rPr sz="1600" b="1" i="1" spc="235" dirty="0">
                <a:latin typeface="Calibri"/>
                <a:cs typeface="Calibri"/>
              </a:rPr>
              <a:t>е</a:t>
            </a:r>
            <a:r>
              <a:rPr sz="1600" b="1" i="1" spc="145" dirty="0">
                <a:latin typeface="Calibri"/>
                <a:cs typeface="Calibri"/>
              </a:rPr>
              <a:t> </a:t>
            </a:r>
            <a:r>
              <a:rPr sz="1600" b="1" i="1" spc="215" dirty="0">
                <a:latin typeface="Calibri"/>
                <a:cs typeface="Calibri"/>
              </a:rPr>
              <a:t>меры</a:t>
            </a:r>
            <a:endParaRPr sz="1600">
              <a:latin typeface="Calibri"/>
              <a:cs typeface="Calibri"/>
            </a:endParaRPr>
          </a:p>
          <a:p>
            <a:pPr marL="113664" algn="ctr">
              <a:lnSpc>
                <a:spcPct val="100000"/>
              </a:lnSpc>
            </a:pPr>
            <a:r>
              <a:rPr sz="1600" b="1" spc="70" dirty="0">
                <a:solidFill>
                  <a:srgbClr val="C00000"/>
                </a:solidFill>
                <a:latin typeface="Tahoma"/>
                <a:cs typeface="Tahoma"/>
              </a:rPr>
              <a:t>КОНФ</a:t>
            </a:r>
            <a:r>
              <a:rPr sz="1600" b="1" spc="60" dirty="0">
                <a:solidFill>
                  <a:srgbClr val="C00000"/>
                </a:solidFill>
                <a:latin typeface="Tahoma"/>
                <a:cs typeface="Tahoma"/>
              </a:rPr>
              <a:t>И</a:t>
            </a:r>
            <a:r>
              <a:rPr sz="1600" b="1" spc="95" dirty="0">
                <a:solidFill>
                  <a:srgbClr val="C00000"/>
                </a:solidFill>
                <a:latin typeface="Tahoma"/>
                <a:cs typeface="Tahoma"/>
              </a:rPr>
              <a:t>Д</a:t>
            </a:r>
            <a:r>
              <a:rPr sz="1600" b="1" spc="85" dirty="0">
                <a:solidFill>
                  <a:srgbClr val="C00000"/>
                </a:solidFill>
                <a:latin typeface="Tahoma"/>
                <a:cs typeface="Tahoma"/>
              </a:rPr>
              <a:t>ЕНЦ</a:t>
            </a:r>
            <a:r>
              <a:rPr sz="1600" b="1" spc="120" dirty="0">
                <a:solidFill>
                  <a:srgbClr val="C00000"/>
                </a:solidFill>
                <a:latin typeface="Tahoma"/>
                <a:cs typeface="Tahoma"/>
              </a:rPr>
              <a:t>И</a:t>
            </a:r>
            <a:r>
              <a:rPr sz="1600" b="1" spc="100" dirty="0">
                <a:solidFill>
                  <a:srgbClr val="C00000"/>
                </a:solidFill>
                <a:latin typeface="Tahoma"/>
                <a:cs typeface="Tahoma"/>
              </a:rPr>
              <a:t>А</a:t>
            </a:r>
            <a:r>
              <a:rPr sz="1600" b="1" spc="70" dirty="0">
                <a:solidFill>
                  <a:srgbClr val="C00000"/>
                </a:solidFill>
                <a:latin typeface="Tahoma"/>
                <a:cs typeface="Tahoma"/>
              </a:rPr>
              <a:t>ЛЬНО</a:t>
            </a:r>
            <a:endParaRPr sz="1600">
              <a:latin typeface="Tahoma"/>
              <a:cs typeface="Tahoma"/>
            </a:endParaRPr>
          </a:p>
        </p:txBody>
      </p:sp>
      <p:sp>
        <p:nvSpPr>
          <p:cNvPr id="34" name="object 3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spc="60" dirty="0"/>
              <a:t>3</a:t>
            </a:fld>
            <a:endParaRPr spc="60" dirty="0"/>
          </a:p>
        </p:txBody>
      </p:sp>
      <p:sp>
        <p:nvSpPr>
          <p:cNvPr id="33" name="object 33"/>
          <p:cNvSpPr txBox="1"/>
          <p:nvPr/>
        </p:nvSpPr>
        <p:spPr>
          <a:xfrm>
            <a:off x="4571238" y="1969099"/>
            <a:ext cx="2978785" cy="21259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772795">
              <a:lnSpc>
                <a:spcPct val="100000"/>
              </a:lnSpc>
            </a:pPr>
            <a:r>
              <a:rPr sz="1600" b="1" spc="95" dirty="0">
                <a:solidFill>
                  <a:srgbClr val="FFFFFF"/>
                </a:solidFill>
                <a:latin typeface="Tahoma"/>
                <a:cs typeface="Tahoma"/>
              </a:rPr>
              <a:t>П</a:t>
            </a:r>
            <a:r>
              <a:rPr sz="1600" b="1" spc="70" dirty="0">
                <a:solidFill>
                  <a:srgbClr val="FFFFFF"/>
                </a:solidFill>
                <a:latin typeface="Tahoma"/>
                <a:cs typeface="Tahoma"/>
              </a:rPr>
              <a:t>р</a:t>
            </a:r>
            <a:r>
              <a:rPr sz="1600" b="1" spc="65" dirty="0">
                <a:solidFill>
                  <a:srgbClr val="FFFFFF"/>
                </a:solidFill>
                <a:latin typeface="Tahoma"/>
                <a:cs typeface="Tahoma"/>
              </a:rPr>
              <a:t>оце</a:t>
            </a:r>
            <a:r>
              <a:rPr sz="1600" b="1" spc="100" dirty="0">
                <a:solidFill>
                  <a:srgbClr val="FFFFFF"/>
                </a:solidFill>
                <a:latin typeface="Tahoma"/>
                <a:cs typeface="Tahoma"/>
              </a:rPr>
              <a:t>сс</a:t>
            </a:r>
            <a:r>
              <a:rPr sz="1600" b="1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600" b="1" spc="85" dirty="0">
                <a:solidFill>
                  <a:srgbClr val="FFFFFF"/>
                </a:solidFill>
                <a:latin typeface="Tahoma"/>
                <a:cs typeface="Tahoma"/>
              </a:rPr>
              <a:t>C</a:t>
            </a:r>
            <a:r>
              <a:rPr sz="1600" b="1" spc="50" dirty="0">
                <a:solidFill>
                  <a:srgbClr val="FFFFFF"/>
                </a:solidFill>
                <a:latin typeface="Tahoma"/>
                <a:cs typeface="Tahoma"/>
              </a:rPr>
              <a:t>RM</a:t>
            </a:r>
            <a:endParaRPr sz="1600">
              <a:latin typeface="Tahoma"/>
              <a:cs typeface="Tahoma"/>
            </a:endParaRPr>
          </a:p>
          <a:p>
            <a:pPr marL="195580" indent="-182880">
              <a:lnSpc>
                <a:spcPts val="1415"/>
              </a:lnSpc>
              <a:spcBef>
                <a:spcPts val="620"/>
              </a:spcBef>
              <a:buClr>
                <a:srgbClr val="FFFFFF"/>
              </a:buClr>
              <a:buFont typeface="Microsoft Sans Serif"/>
              <a:buChar char="▪"/>
              <a:tabLst>
                <a:tab pos="195580" algn="l"/>
              </a:tabLst>
            </a:pPr>
            <a:r>
              <a:rPr sz="1200" spc="-10" dirty="0">
                <a:solidFill>
                  <a:srgbClr val="FFFFFF"/>
                </a:solidFill>
                <a:latin typeface="Calibri"/>
                <a:cs typeface="Calibri"/>
              </a:rPr>
              <a:t>А</a:t>
            </a:r>
            <a:r>
              <a:rPr sz="1200" spc="-20" dirty="0">
                <a:solidFill>
                  <a:srgbClr val="FFFFFF"/>
                </a:solidFill>
                <a:latin typeface="Calibri"/>
                <a:cs typeface="Calibri"/>
              </a:rPr>
              <a:t>нали</a:t>
            </a:r>
            <a:r>
              <a:rPr sz="1200" spc="25" dirty="0">
                <a:solidFill>
                  <a:srgbClr val="FFFFFF"/>
                </a:solidFill>
                <a:latin typeface="Calibri"/>
                <a:cs typeface="Calibri"/>
              </a:rPr>
              <a:t>з</a:t>
            </a:r>
            <a:r>
              <a:rPr sz="1200" spc="-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spc="-10" dirty="0">
                <a:solidFill>
                  <a:srgbClr val="FFFFFF"/>
                </a:solidFill>
                <a:latin typeface="Calibri"/>
                <a:cs typeface="Calibri"/>
              </a:rPr>
              <a:t>по</a:t>
            </a:r>
            <a:r>
              <a:rPr sz="1200" spc="-15" dirty="0">
                <a:solidFill>
                  <a:srgbClr val="FFFFFF"/>
                </a:solidFill>
                <a:latin typeface="Calibri"/>
                <a:cs typeface="Calibri"/>
              </a:rPr>
              <a:t>в</a:t>
            </a:r>
            <a:r>
              <a:rPr sz="1200" spc="-30" dirty="0">
                <a:solidFill>
                  <a:srgbClr val="FFFFFF"/>
                </a:solidFill>
                <a:latin typeface="Calibri"/>
                <a:cs typeface="Calibri"/>
              </a:rPr>
              <a:t>ед</a:t>
            </a:r>
            <a:r>
              <a:rPr sz="1200" spc="-40" dirty="0">
                <a:solidFill>
                  <a:srgbClr val="FFFFFF"/>
                </a:solidFill>
                <a:latin typeface="Calibri"/>
                <a:cs typeface="Calibri"/>
              </a:rPr>
              <a:t>ен</a:t>
            </a:r>
            <a:r>
              <a:rPr sz="1200" spc="-20" dirty="0">
                <a:solidFill>
                  <a:srgbClr val="FFFFFF"/>
                </a:solidFill>
                <a:latin typeface="Calibri"/>
                <a:cs typeface="Calibri"/>
              </a:rPr>
              <a:t>ия</a:t>
            </a:r>
            <a:r>
              <a:rPr sz="1200" spc="-10" dirty="0">
                <a:solidFill>
                  <a:srgbClr val="FFFFFF"/>
                </a:solidFill>
                <a:latin typeface="Calibri"/>
                <a:cs typeface="Calibri"/>
              </a:rPr>
              <a:t> НП</a:t>
            </a:r>
            <a:endParaRPr sz="1200">
              <a:latin typeface="Calibri"/>
              <a:cs typeface="Calibri"/>
            </a:endParaRPr>
          </a:p>
          <a:p>
            <a:pPr marL="194945" marR="388620">
              <a:lnSpc>
                <a:spcPts val="1320"/>
              </a:lnSpc>
              <a:spcBef>
                <a:spcPts val="70"/>
              </a:spcBef>
            </a:pPr>
            <a:r>
              <a:rPr sz="1150" i="1" spc="30" dirty="0">
                <a:solidFill>
                  <a:srgbClr val="FFFFFF"/>
                </a:solidFill>
                <a:latin typeface="Arial Narrow"/>
                <a:cs typeface="Arial Narrow"/>
              </a:rPr>
              <a:t>(п</a:t>
            </a:r>
            <a:r>
              <a:rPr sz="1150" i="1" spc="25" dirty="0">
                <a:solidFill>
                  <a:srgbClr val="FFFFFF"/>
                </a:solidFill>
                <a:latin typeface="Arial Narrow"/>
                <a:cs typeface="Arial Narrow"/>
              </a:rPr>
              <a:t>о</a:t>
            </a:r>
            <a:r>
              <a:rPr sz="1150" i="1" spc="-10" dirty="0">
                <a:solidFill>
                  <a:srgbClr val="FFFFFF"/>
                </a:solidFill>
                <a:latin typeface="Arial Narrow"/>
                <a:cs typeface="Arial Narrow"/>
              </a:rPr>
              <a:t> </a:t>
            </a:r>
            <a:r>
              <a:rPr sz="1150" i="1" spc="15" dirty="0">
                <a:solidFill>
                  <a:srgbClr val="FFFFFF"/>
                </a:solidFill>
                <a:latin typeface="Arial Narrow"/>
                <a:cs typeface="Arial Narrow"/>
              </a:rPr>
              <a:t>о</a:t>
            </a:r>
            <a:r>
              <a:rPr sz="1150" i="1" spc="-185" dirty="0">
                <a:solidFill>
                  <a:srgbClr val="FFFFFF"/>
                </a:solidFill>
                <a:latin typeface="Arial Narrow"/>
                <a:cs typeface="Arial Narrow"/>
              </a:rPr>
              <a:t>т</a:t>
            </a:r>
            <a:r>
              <a:rPr sz="1150" i="1" spc="-135" dirty="0">
                <a:solidFill>
                  <a:srgbClr val="FFFFFF"/>
                </a:solidFill>
                <a:latin typeface="Arial Narrow"/>
                <a:cs typeface="Arial Narrow"/>
              </a:rPr>
              <a:t>р</a:t>
            </a:r>
            <a:r>
              <a:rPr sz="1150" i="1" spc="20" dirty="0">
                <a:solidFill>
                  <a:srgbClr val="FFFFFF"/>
                </a:solidFill>
                <a:latin typeface="Arial Narrow"/>
                <a:cs typeface="Arial Narrow"/>
              </a:rPr>
              <a:t>ас</a:t>
            </a:r>
            <a:r>
              <a:rPr sz="1150" i="1" spc="35" dirty="0">
                <a:solidFill>
                  <a:srgbClr val="FFFFFF"/>
                </a:solidFill>
                <a:latin typeface="Arial Narrow"/>
                <a:cs typeface="Arial Narrow"/>
              </a:rPr>
              <a:t>лям</a:t>
            </a:r>
            <a:r>
              <a:rPr sz="1150" i="1" spc="-50" dirty="0">
                <a:solidFill>
                  <a:srgbClr val="FFFFFF"/>
                </a:solidFill>
                <a:latin typeface="Arial Narrow"/>
                <a:cs typeface="Arial Narrow"/>
              </a:rPr>
              <a:t>,</a:t>
            </a:r>
            <a:r>
              <a:rPr sz="1150" i="1" spc="-35" dirty="0">
                <a:solidFill>
                  <a:srgbClr val="FFFFFF"/>
                </a:solidFill>
                <a:latin typeface="Arial Narrow"/>
                <a:cs typeface="Arial Narrow"/>
              </a:rPr>
              <a:t> </a:t>
            </a:r>
            <a:r>
              <a:rPr sz="1150" i="1" spc="35" dirty="0">
                <a:solidFill>
                  <a:srgbClr val="FFFFFF"/>
                </a:solidFill>
                <a:latin typeface="Arial Narrow"/>
                <a:cs typeface="Arial Narrow"/>
              </a:rPr>
              <a:t>с</a:t>
            </a:r>
            <a:r>
              <a:rPr sz="1150" i="1" spc="-20" dirty="0">
                <a:solidFill>
                  <a:srgbClr val="FFFFFF"/>
                </a:solidFill>
                <a:latin typeface="Arial Narrow"/>
                <a:cs typeface="Arial Narrow"/>
              </a:rPr>
              <a:t>у</a:t>
            </a:r>
            <a:r>
              <a:rPr sz="1150" i="1" dirty="0">
                <a:solidFill>
                  <a:srgbClr val="FFFFFF"/>
                </a:solidFill>
                <a:latin typeface="Arial Narrow"/>
                <a:cs typeface="Arial Narrow"/>
              </a:rPr>
              <a:t>б</a:t>
            </a:r>
            <a:r>
              <a:rPr sz="1150" i="1" spc="5" dirty="0">
                <a:solidFill>
                  <a:srgbClr val="FFFFFF"/>
                </a:solidFill>
                <a:latin typeface="Arial Narrow"/>
                <a:cs typeface="Arial Narrow"/>
              </a:rPr>
              <a:t>ъ</a:t>
            </a:r>
            <a:r>
              <a:rPr sz="1150" i="1" spc="-70" dirty="0">
                <a:solidFill>
                  <a:srgbClr val="FFFFFF"/>
                </a:solidFill>
                <a:latin typeface="Arial Narrow"/>
                <a:cs typeface="Arial Narrow"/>
              </a:rPr>
              <a:t>ек</a:t>
            </a:r>
            <a:r>
              <a:rPr sz="1150" i="1" spc="-114" dirty="0">
                <a:solidFill>
                  <a:srgbClr val="FFFFFF"/>
                </a:solidFill>
                <a:latin typeface="Arial Narrow"/>
                <a:cs typeface="Arial Narrow"/>
              </a:rPr>
              <a:t>т</a:t>
            </a:r>
            <a:r>
              <a:rPr sz="1150" i="1" spc="35" dirty="0">
                <a:solidFill>
                  <a:srgbClr val="FFFFFF"/>
                </a:solidFill>
                <a:latin typeface="Arial Narrow"/>
                <a:cs typeface="Arial Narrow"/>
              </a:rPr>
              <a:t>нос</a:t>
            </a:r>
            <a:r>
              <a:rPr sz="1150" i="1" spc="-110" dirty="0">
                <a:solidFill>
                  <a:srgbClr val="FFFFFF"/>
                </a:solidFill>
                <a:latin typeface="Arial Narrow"/>
                <a:cs typeface="Arial Narrow"/>
              </a:rPr>
              <a:t>ти,</a:t>
            </a:r>
            <a:r>
              <a:rPr sz="1150" i="1" spc="-60" dirty="0">
                <a:solidFill>
                  <a:srgbClr val="FFFFFF"/>
                </a:solidFill>
                <a:latin typeface="Arial Narrow"/>
                <a:cs typeface="Arial Narrow"/>
              </a:rPr>
              <a:t> </a:t>
            </a:r>
            <a:r>
              <a:rPr sz="1150" i="1" spc="35" dirty="0">
                <a:solidFill>
                  <a:srgbClr val="FFFFFF"/>
                </a:solidFill>
                <a:latin typeface="Arial Narrow"/>
                <a:cs typeface="Arial Narrow"/>
              </a:rPr>
              <a:t>ис</a:t>
            </a:r>
            <a:r>
              <a:rPr sz="1150" i="1" spc="-175" dirty="0">
                <a:solidFill>
                  <a:srgbClr val="FFFFFF"/>
                </a:solidFill>
                <a:latin typeface="Arial Narrow"/>
                <a:cs typeface="Arial Narrow"/>
              </a:rPr>
              <a:t>т</a:t>
            </a:r>
            <a:r>
              <a:rPr sz="1150" i="1" spc="-125" dirty="0">
                <a:solidFill>
                  <a:srgbClr val="FFFFFF"/>
                </a:solidFill>
                <a:latin typeface="Arial Narrow"/>
                <a:cs typeface="Arial Narrow"/>
              </a:rPr>
              <a:t>о</a:t>
            </a:r>
            <a:r>
              <a:rPr sz="1150" i="1" spc="40" dirty="0">
                <a:solidFill>
                  <a:srgbClr val="FFFFFF"/>
                </a:solidFill>
                <a:latin typeface="Arial Narrow"/>
                <a:cs typeface="Arial Narrow"/>
              </a:rPr>
              <a:t>чникам</a:t>
            </a:r>
            <a:r>
              <a:rPr sz="1150" i="1" spc="20" dirty="0">
                <a:solidFill>
                  <a:srgbClr val="FFFFFF"/>
                </a:solidFill>
                <a:latin typeface="Arial Narrow"/>
                <a:cs typeface="Arial Narrow"/>
              </a:rPr>
              <a:t> пол</a:t>
            </a:r>
            <a:r>
              <a:rPr sz="1150" i="1" spc="10" dirty="0">
                <a:solidFill>
                  <a:srgbClr val="FFFFFF"/>
                </a:solidFill>
                <a:latin typeface="Arial Narrow"/>
                <a:cs typeface="Arial Narrow"/>
              </a:rPr>
              <a:t>у</a:t>
            </a:r>
            <a:r>
              <a:rPr sz="1150" i="1" spc="25" dirty="0">
                <a:solidFill>
                  <a:srgbClr val="FFFFFF"/>
                </a:solidFill>
                <a:latin typeface="Arial Narrow"/>
                <a:cs typeface="Arial Narrow"/>
              </a:rPr>
              <a:t>чения</a:t>
            </a:r>
            <a:r>
              <a:rPr sz="1150" i="1" spc="-25" dirty="0">
                <a:solidFill>
                  <a:srgbClr val="FFFFFF"/>
                </a:solidFill>
                <a:latin typeface="Arial Narrow"/>
                <a:cs typeface="Arial Narrow"/>
              </a:rPr>
              <a:t> </a:t>
            </a:r>
            <a:r>
              <a:rPr sz="1150" i="1" spc="60" dirty="0">
                <a:solidFill>
                  <a:srgbClr val="FFFFFF"/>
                </a:solidFill>
                <a:latin typeface="Arial Narrow"/>
                <a:cs typeface="Arial Narrow"/>
              </a:rPr>
              <a:t>д</a:t>
            </a:r>
            <a:r>
              <a:rPr sz="1150" i="1" spc="20" dirty="0">
                <a:solidFill>
                  <a:srgbClr val="FFFFFF"/>
                </a:solidFill>
                <a:latin typeface="Arial Narrow"/>
                <a:cs typeface="Arial Narrow"/>
              </a:rPr>
              <a:t>о</a:t>
            </a:r>
            <a:r>
              <a:rPr sz="1150" i="1" spc="5" dirty="0">
                <a:solidFill>
                  <a:srgbClr val="FFFFFF"/>
                </a:solidFill>
                <a:latin typeface="Arial Narrow"/>
                <a:cs typeface="Arial Narrow"/>
              </a:rPr>
              <a:t>х</a:t>
            </a:r>
            <a:r>
              <a:rPr sz="1150" i="1" spc="45" dirty="0">
                <a:solidFill>
                  <a:srgbClr val="FFFFFF"/>
                </a:solidFill>
                <a:latin typeface="Arial Narrow"/>
                <a:cs typeface="Arial Narrow"/>
              </a:rPr>
              <a:t>о</a:t>
            </a:r>
            <a:r>
              <a:rPr sz="1150" i="1" spc="35" dirty="0">
                <a:solidFill>
                  <a:srgbClr val="FFFFFF"/>
                </a:solidFill>
                <a:latin typeface="Arial Narrow"/>
                <a:cs typeface="Arial Narrow"/>
              </a:rPr>
              <a:t>д</a:t>
            </a:r>
            <a:r>
              <a:rPr sz="1150" i="1" spc="45" dirty="0">
                <a:solidFill>
                  <a:srgbClr val="FFFFFF"/>
                </a:solidFill>
                <a:latin typeface="Arial Narrow"/>
                <a:cs typeface="Arial Narrow"/>
              </a:rPr>
              <a:t>о</a:t>
            </a:r>
            <a:r>
              <a:rPr sz="1150" i="1" spc="30" dirty="0">
                <a:solidFill>
                  <a:srgbClr val="FFFFFF"/>
                </a:solidFill>
                <a:latin typeface="Arial Narrow"/>
                <a:cs typeface="Arial Narrow"/>
              </a:rPr>
              <a:t>в</a:t>
            </a:r>
            <a:r>
              <a:rPr sz="1150" i="1" spc="-50" dirty="0">
                <a:solidFill>
                  <a:srgbClr val="FFFFFF"/>
                </a:solidFill>
                <a:latin typeface="Arial Narrow"/>
                <a:cs typeface="Arial Narrow"/>
              </a:rPr>
              <a:t>,</a:t>
            </a:r>
            <a:r>
              <a:rPr sz="1150" i="1" spc="-25" dirty="0">
                <a:solidFill>
                  <a:srgbClr val="FFFFFF"/>
                </a:solidFill>
                <a:latin typeface="Arial Narrow"/>
                <a:cs typeface="Arial Narrow"/>
              </a:rPr>
              <a:t> </a:t>
            </a:r>
            <a:r>
              <a:rPr sz="1150" i="1" spc="30" dirty="0">
                <a:solidFill>
                  <a:srgbClr val="FFFFFF"/>
                </a:solidFill>
                <a:latin typeface="Arial Narrow"/>
                <a:cs typeface="Arial Narrow"/>
              </a:rPr>
              <a:t>пос</a:t>
            </a:r>
            <a:r>
              <a:rPr sz="1150" i="1" spc="-95" dirty="0">
                <a:solidFill>
                  <a:srgbClr val="FFFFFF"/>
                </a:solidFill>
                <a:latin typeface="Arial Narrow"/>
                <a:cs typeface="Arial Narrow"/>
              </a:rPr>
              <a:t>та</a:t>
            </a:r>
            <a:r>
              <a:rPr sz="1150" i="1" spc="-80" dirty="0">
                <a:solidFill>
                  <a:srgbClr val="FFFFFF"/>
                </a:solidFill>
                <a:latin typeface="Arial Narrow"/>
                <a:cs typeface="Arial Narrow"/>
              </a:rPr>
              <a:t>в</a:t>
            </a:r>
            <a:r>
              <a:rPr sz="1150" i="1" spc="-20" dirty="0">
                <a:solidFill>
                  <a:srgbClr val="FFFFFF"/>
                </a:solidFill>
                <a:latin typeface="Arial Narrow"/>
                <a:cs typeface="Arial Narrow"/>
              </a:rPr>
              <a:t>щ</a:t>
            </a:r>
            <a:r>
              <a:rPr sz="1150" i="1" spc="45" dirty="0">
                <a:solidFill>
                  <a:srgbClr val="FFFFFF"/>
                </a:solidFill>
                <a:latin typeface="Arial Narrow"/>
                <a:cs typeface="Arial Narrow"/>
              </a:rPr>
              <a:t>икам</a:t>
            </a:r>
            <a:r>
              <a:rPr sz="1150" i="1" spc="-30" dirty="0">
                <a:solidFill>
                  <a:srgbClr val="FFFFFF"/>
                </a:solidFill>
                <a:latin typeface="Arial Narrow"/>
                <a:cs typeface="Arial Narrow"/>
              </a:rPr>
              <a:t> </a:t>
            </a:r>
            <a:r>
              <a:rPr sz="1150" i="1" spc="35" dirty="0">
                <a:solidFill>
                  <a:srgbClr val="FFFFFF"/>
                </a:solidFill>
                <a:latin typeface="Arial Narrow"/>
                <a:cs typeface="Arial Narrow"/>
              </a:rPr>
              <a:t>и</a:t>
            </a:r>
            <a:r>
              <a:rPr sz="1150" i="1" spc="-10" dirty="0">
                <a:solidFill>
                  <a:srgbClr val="FFFFFF"/>
                </a:solidFill>
                <a:latin typeface="Arial Narrow"/>
                <a:cs typeface="Arial Narrow"/>
              </a:rPr>
              <a:t> </a:t>
            </a:r>
            <a:r>
              <a:rPr sz="1150" i="1" spc="-40" dirty="0">
                <a:solidFill>
                  <a:srgbClr val="FFFFFF"/>
                </a:solidFill>
                <a:latin typeface="Arial Narrow"/>
                <a:cs typeface="Arial Narrow"/>
              </a:rPr>
              <a:t>т.п.)</a:t>
            </a:r>
            <a:endParaRPr sz="1150">
              <a:latin typeface="Arial Narrow"/>
              <a:cs typeface="Arial Narrow"/>
            </a:endParaRPr>
          </a:p>
          <a:p>
            <a:pPr marL="195580" marR="643255" indent="-182880">
              <a:lnSpc>
                <a:spcPct val="100000"/>
              </a:lnSpc>
              <a:spcBef>
                <a:spcPts val="345"/>
              </a:spcBef>
              <a:buClr>
                <a:srgbClr val="FFFFFF"/>
              </a:buClr>
              <a:buFont typeface="Microsoft Sans Serif"/>
              <a:buChar char="▪"/>
              <a:tabLst>
                <a:tab pos="195580" algn="l"/>
              </a:tabLst>
            </a:pPr>
            <a:r>
              <a:rPr sz="1200" spc="35" dirty="0">
                <a:solidFill>
                  <a:srgbClr val="FFFFFF"/>
                </a:solidFill>
                <a:latin typeface="Calibri"/>
                <a:cs typeface="Calibri"/>
              </a:rPr>
              <a:t>С</a:t>
            </a:r>
            <a:r>
              <a:rPr sz="1200" spc="5" dirty="0">
                <a:solidFill>
                  <a:srgbClr val="FFFFFF"/>
                </a:solidFill>
                <a:latin typeface="Calibri"/>
                <a:cs typeface="Calibri"/>
              </a:rPr>
              <a:t>о</a:t>
            </a:r>
            <a:r>
              <a:rPr sz="1200" dirty="0">
                <a:solidFill>
                  <a:srgbClr val="FFFFFF"/>
                </a:solidFill>
                <a:latin typeface="Calibri"/>
                <a:cs typeface="Calibri"/>
              </a:rPr>
              <a:t>с</a:t>
            </a:r>
            <a:r>
              <a:rPr sz="1200" spc="30" dirty="0">
                <a:solidFill>
                  <a:srgbClr val="FFFFFF"/>
                </a:solidFill>
                <a:latin typeface="Calibri"/>
                <a:cs typeface="Calibri"/>
              </a:rPr>
              <a:t>т</a:t>
            </a:r>
            <a:r>
              <a:rPr sz="1200" spc="-20" dirty="0">
                <a:solidFill>
                  <a:srgbClr val="FFFFFF"/>
                </a:solidFill>
                <a:latin typeface="Calibri"/>
                <a:cs typeface="Calibri"/>
              </a:rPr>
              <a:t>авление</a:t>
            </a:r>
            <a:r>
              <a:rPr sz="1200" spc="-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spc="-50" dirty="0">
                <a:solidFill>
                  <a:srgbClr val="FFFFFF"/>
                </a:solidFill>
                <a:latin typeface="Calibri"/>
                <a:cs typeface="Calibri"/>
              </a:rPr>
              <a:t>р</a:t>
            </a:r>
            <a:r>
              <a:rPr sz="1200" spc="-45" dirty="0">
                <a:solidFill>
                  <a:srgbClr val="FFFFFF"/>
                </a:solidFill>
                <a:latin typeface="Calibri"/>
                <a:cs typeface="Calibri"/>
              </a:rPr>
              <a:t>ее</a:t>
            </a:r>
            <a:r>
              <a:rPr sz="1200" spc="45" dirty="0">
                <a:solidFill>
                  <a:srgbClr val="FFFFFF"/>
                </a:solidFill>
                <a:latin typeface="Calibri"/>
                <a:cs typeface="Calibri"/>
              </a:rPr>
              <a:t>с</a:t>
            </a:r>
            <a:r>
              <a:rPr sz="1200" spc="30" dirty="0">
                <a:solidFill>
                  <a:srgbClr val="FFFFFF"/>
                </a:solidFill>
                <a:latin typeface="Calibri"/>
                <a:cs typeface="Calibri"/>
              </a:rPr>
              <a:t>т</a:t>
            </a:r>
            <a:r>
              <a:rPr sz="1200" spc="-50" dirty="0">
                <a:solidFill>
                  <a:srgbClr val="FFFFFF"/>
                </a:solidFill>
                <a:latin typeface="Calibri"/>
                <a:cs typeface="Calibri"/>
              </a:rPr>
              <a:t>р</a:t>
            </a:r>
            <a:r>
              <a:rPr sz="1200" dirty="0">
                <a:solidFill>
                  <a:srgbClr val="FFFFFF"/>
                </a:solidFill>
                <a:latin typeface="Calibri"/>
                <a:cs typeface="Calibri"/>
              </a:rPr>
              <a:t>а</a:t>
            </a:r>
            <a:r>
              <a:rPr sz="1200" spc="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spc="-50" dirty="0">
                <a:solidFill>
                  <a:srgbClr val="FFFFFF"/>
                </a:solidFill>
                <a:latin typeface="Calibri"/>
                <a:cs typeface="Calibri"/>
              </a:rPr>
              <a:t>р</a:t>
            </a:r>
            <a:r>
              <a:rPr sz="1200" dirty="0">
                <a:solidFill>
                  <a:srgbClr val="FFFFFF"/>
                </a:solidFill>
                <a:latin typeface="Calibri"/>
                <a:cs typeface="Calibri"/>
              </a:rPr>
              <a:t>исков</a:t>
            </a:r>
            <a:r>
              <a:rPr sz="12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spc="-40" dirty="0">
                <a:solidFill>
                  <a:srgbClr val="FFFFFF"/>
                </a:solidFill>
                <a:latin typeface="Calibri"/>
                <a:cs typeface="Calibri"/>
              </a:rPr>
              <a:t>и</a:t>
            </a:r>
            <a:r>
              <a:rPr sz="120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spc="-40" dirty="0">
                <a:solidFill>
                  <a:srgbClr val="FFFFFF"/>
                </a:solidFill>
                <a:latin typeface="Calibri"/>
                <a:cs typeface="Calibri"/>
              </a:rPr>
              <a:t>и</a:t>
            </a:r>
            <a:r>
              <a:rPr sz="1200" spc="5" dirty="0">
                <a:solidFill>
                  <a:srgbClr val="FFFFFF"/>
                </a:solidFill>
                <a:latin typeface="Calibri"/>
                <a:cs typeface="Calibri"/>
              </a:rPr>
              <a:t>х</a:t>
            </a:r>
            <a:r>
              <a:rPr sz="120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spc="-35" dirty="0">
                <a:solidFill>
                  <a:srgbClr val="FFFFFF"/>
                </a:solidFill>
                <a:latin typeface="Calibri"/>
                <a:cs typeface="Calibri"/>
              </a:rPr>
              <a:t>при</a:t>
            </a:r>
            <a:r>
              <a:rPr sz="1200" spc="-40" dirty="0">
                <a:solidFill>
                  <a:srgbClr val="FFFFFF"/>
                </a:solidFill>
                <a:latin typeface="Calibri"/>
                <a:cs typeface="Calibri"/>
              </a:rPr>
              <a:t>о</a:t>
            </a:r>
            <a:r>
              <a:rPr sz="1200" spc="-50" dirty="0">
                <a:solidFill>
                  <a:srgbClr val="FFFFFF"/>
                </a:solidFill>
                <a:latin typeface="Calibri"/>
                <a:cs typeface="Calibri"/>
              </a:rPr>
              <a:t>р</a:t>
            </a:r>
            <a:r>
              <a:rPr sz="1200" dirty="0">
                <a:solidFill>
                  <a:srgbClr val="FFFFFF"/>
                </a:solidFill>
                <a:latin typeface="Calibri"/>
                <a:cs typeface="Calibri"/>
              </a:rPr>
              <a:t>и</a:t>
            </a:r>
            <a:r>
              <a:rPr sz="1200" spc="-5" dirty="0">
                <a:solidFill>
                  <a:srgbClr val="FFFFFF"/>
                </a:solidFill>
                <a:latin typeface="Calibri"/>
                <a:cs typeface="Calibri"/>
              </a:rPr>
              <a:t>т</a:t>
            </a:r>
            <a:r>
              <a:rPr sz="1200" spc="-10" dirty="0">
                <a:solidFill>
                  <a:srgbClr val="FFFFFF"/>
                </a:solidFill>
                <a:latin typeface="Calibri"/>
                <a:cs typeface="Calibri"/>
              </a:rPr>
              <a:t>из</a:t>
            </a:r>
            <a:r>
              <a:rPr sz="1200" spc="-15" dirty="0">
                <a:solidFill>
                  <a:srgbClr val="FFFFFF"/>
                </a:solidFill>
                <a:latin typeface="Calibri"/>
                <a:cs typeface="Calibri"/>
              </a:rPr>
              <a:t>а</a:t>
            </a:r>
            <a:r>
              <a:rPr sz="1200" spc="-20" dirty="0">
                <a:solidFill>
                  <a:srgbClr val="FFFFFF"/>
                </a:solidFill>
                <a:latin typeface="Calibri"/>
                <a:cs typeface="Calibri"/>
              </a:rPr>
              <a:t>ция</a:t>
            </a:r>
            <a:endParaRPr sz="1200">
              <a:latin typeface="Calibri"/>
              <a:cs typeface="Calibri"/>
            </a:endParaRPr>
          </a:p>
          <a:p>
            <a:pPr marL="195580" indent="-182880">
              <a:lnSpc>
                <a:spcPct val="100000"/>
              </a:lnSpc>
              <a:spcBef>
                <a:spcPts val="405"/>
              </a:spcBef>
              <a:buClr>
                <a:srgbClr val="FFFFFF"/>
              </a:buClr>
              <a:buFont typeface="Microsoft Sans Serif"/>
              <a:buChar char="▪"/>
              <a:tabLst>
                <a:tab pos="195580" algn="l"/>
              </a:tabLst>
            </a:pPr>
            <a:r>
              <a:rPr sz="1200" spc="-60" dirty="0">
                <a:solidFill>
                  <a:srgbClr val="FFFFFF"/>
                </a:solidFill>
                <a:latin typeface="Calibri"/>
                <a:cs typeface="Calibri"/>
              </a:rPr>
              <a:t>Оц</a:t>
            </a:r>
            <a:r>
              <a:rPr sz="1200" spc="-15" dirty="0">
                <a:solidFill>
                  <a:srgbClr val="FFFFFF"/>
                </a:solidFill>
                <a:latin typeface="Calibri"/>
                <a:cs typeface="Calibri"/>
              </a:rPr>
              <a:t>енка</a:t>
            </a:r>
            <a:r>
              <a:rPr sz="120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spc="-40" dirty="0">
                <a:solidFill>
                  <a:srgbClr val="FFFFFF"/>
                </a:solidFill>
                <a:latin typeface="Calibri"/>
                <a:cs typeface="Calibri"/>
              </a:rPr>
              <a:t>ур</a:t>
            </a:r>
            <a:r>
              <a:rPr sz="1200" spc="-45" dirty="0">
                <a:solidFill>
                  <a:srgbClr val="FFFFFF"/>
                </a:solidFill>
                <a:latin typeface="Calibri"/>
                <a:cs typeface="Calibri"/>
              </a:rPr>
              <a:t>о</a:t>
            </a:r>
            <a:r>
              <a:rPr sz="1200" spc="20" dirty="0">
                <a:solidFill>
                  <a:srgbClr val="FFFFFF"/>
                </a:solidFill>
                <a:latin typeface="Calibri"/>
                <a:cs typeface="Calibri"/>
              </a:rPr>
              <a:t>в</a:t>
            </a:r>
            <a:r>
              <a:rPr sz="1200" spc="-15" dirty="0">
                <a:solidFill>
                  <a:srgbClr val="FFFFFF"/>
                </a:solidFill>
                <a:latin typeface="Calibri"/>
                <a:cs typeface="Calibri"/>
              </a:rPr>
              <a:t>ня</a:t>
            </a:r>
            <a:r>
              <a:rPr sz="120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spc="-50" dirty="0">
                <a:solidFill>
                  <a:srgbClr val="FFFFFF"/>
                </a:solidFill>
                <a:latin typeface="Calibri"/>
                <a:cs typeface="Calibri"/>
              </a:rPr>
              <a:t>р</a:t>
            </a:r>
            <a:r>
              <a:rPr sz="1200" spc="5" dirty="0">
                <a:solidFill>
                  <a:srgbClr val="FFFFFF"/>
                </a:solidFill>
                <a:latin typeface="Calibri"/>
                <a:cs typeface="Calibri"/>
              </a:rPr>
              <a:t>ис</a:t>
            </a:r>
            <a:r>
              <a:rPr sz="1200" dirty="0">
                <a:solidFill>
                  <a:srgbClr val="FFFFFF"/>
                </a:solidFill>
                <a:latin typeface="Calibri"/>
                <a:cs typeface="Calibri"/>
              </a:rPr>
              <a:t>ка</a:t>
            </a:r>
            <a:r>
              <a:rPr sz="1200" spc="-10" dirty="0">
                <a:solidFill>
                  <a:srgbClr val="FFFFFF"/>
                </a:solidFill>
                <a:latin typeface="Calibri"/>
                <a:cs typeface="Calibri"/>
              </a:rPr>
              <a:t> НП</a:t>
            </a:r>
            <a:r>
              <a:rPr sz="1200" spc="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spc="-30" dirty="0">
                <a:solidFill>
                  <a:srgbClr val="FFFFFF"/>
                </a:solidFill>
                <a:latin typeface="Calibri"/>
                <a:cs typeface="Calibri"/>
              </a:rPr>
              <a:t>по</a:t>
            </a:r>
            <a:r>
              <a:rPr sz="120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spc="-45" dirty="0">
                <a:solidFill>
                  <a:srgbClr val="FFFFFF"/>
                </a:solidFill>
                <a:latin typeface="Calibri"/>
                <a:cs typeface="Calibri"/>
              </a:rPr>
              <a:t>р</a:t>
            </a:r>
            <a:r>
              <a:rPr sz="1200" spc="5" dirty="0">
                <a:solidFill>
                  <a:srgbClr val="FFFFFF"/>
                </a:solidFill>
                <a:latin typeface="Calibri"/>
                <a:cs typeface="Calibri"/>
              </a:rPr>
              <a:t>еес</a:t>
            </a:r>
            <a:r>
              <a:rPr sz="1200" spc="-10" dirty="0">
                <a:solidFill>
                  <a:srgbClr val="FFFFFF"/>
                </a:solidFill>
                <a:latin typeface="Calibri"/>
                <a:cs typeface="Calibri"/>
              </a:rPr>
              <a:t>т</a:t>
            </a:r>
            <a:r>
              <a:rPr sz="1200" spc="-45" dirty="0">
                <a:solidFill>
                  <a:srgbClr val="FFFFFF"/>
                </a:solidFill>
                <a:latin typeface="Calibri"/>
                <a:cs typeface="Calibri"/>
              </a:rPr>
              <a:t>ру</a:t>
            </a:r>
            <a:r>
              <a:rPr sz="120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spc="-15" dirty="0">
                <a:solidFill>
                  <a:srgbClr val="FFFFFF"/>
                </a:solidFill>
                <a:latin typeface="Calibri"/>
                <a:cs typeface="Calibri"/>
              </a:rPr>
              <a:t>ри</a:t>
            </a:r>
            <a:r>
              <a:rPr sz="1200" spc="-20" dirty="0">
                <a:solidFill>
                  <a:srgbClr val="FFFFFF"/>
                </a:solidFill>
                <a:latin typeface="Calibri"/>
                <a:cs typeface="Calibri"/>
              </a:rPr>
              <a:t>с</a:t>
            </a:r>
            <a:r>
              <a:rPr sz="1200" spc="-10" dirty="0">
                <a:solidFill>
                  <a:srgbClr val="FFFFFF"/>
                </a:solidFill>
                <a:latin typeface="Calibri"/>
                <a:cs typeface="Calibri"/>
              </a:rPr>
              <a:t>к</a:t>
            </a:r>
            <a:r>
              <a:rPr sz="1200" spc="-15" dirty="0">
                <a:solidFill>
                  <a:srgbClr val="FFFFFF"/>
                </a:solidFill>
                <a:latin typeface="Calibri"/>
                <a:cs typeface="Calibri"/>
              </a:rPr>
              <a:t>о</a:t>
            </a:r>
            <a:r>
              <a:rPr sz="1200" spc="25" dirty="0">
                <a:solidFill>
                  <a:srgbClr val="FFFFFF"/>
                </a:solidFill>
                <a:latin typeface="Calibri"/>
                <a:cs typeface="Calibri"/>
              </a:rPr>
              <a:t>в</a:t>
            </a:r>
            <a:endParaRPr sz="1200">
              <a:latin typeface="Calibri"/>
              <a:cs typeface="Calibri"/>
            </a:endParaRPr>
          </a:p>
          <a:p>
            <a:pPr marL="195580" marR="52705" indent="-182880">
              <a:lnSpc>
                <a:spcPct val="100000"/>
              </a:lnSpc>
              <a:spcBef>
                <a:spcPts val="395"/>
              </a:spcBef>
              <a:buClr>
                <a:srgbClr val="FFFFFF"/>
              </a:buClr>
              <a:buFont typeface="Microsoft Sans Serif"/>
              <a:buChar char="▪"/>
              <a:tabLst>
                <a:tab pos="195580" algn="l"/>
              </a:tabLst>
            </a:pPr>
            <a:r>
              <a:rPr sz="1200" spc="35" dirty="0">
                <a:solidFill>
                  <a:srgbClr val="FFFFFF"/>
                </a:solidFill>
                <a:latin typeface="Calibri"/>
                <a:cs typeface="Calibri"/>
              </a:rPr>
              <a:t>С</a:t>
            </a:r>
            <a:r>
              <a:rPr sz="1200" spc="5" dirty="0">
                <a:solidFill>
                  <a:srgbClr val="FFFFFF"/>
                </a:solidFill>
                <a:latin typeface="Calibri"/>
                <a:cs typeface="Calibri"/>
              </a:rPr>
              <a:t>о</a:t>
            </a:r>
            <a:r>
              <a:rPr sz="1200" dirty="0">
                <a:solidFill>
                  <a:srgbClr val="FFFFFF"/>
                </a:solidFill>
                <a:latin typeface="Calibri"/>
                <a:cs typeface="Calibri"/>
              </a:rPr>
              <a:t>с</a:t>
            </a:r>
            <a:r>
              <a:rPr sz="1200" spc="30" dirty="0">
                <a:solidFill>
                  <a:srgbClr val="FFFFFF"/>
                </a:solidFill>
                <a:latin typeface="Calibri"/>
                <a:cs typeface="Calibri"/>
              </a:rPr>
              <a:t>т</a:t>
            </a:r>
            <a:r>
              <a:rPr sz="1200" spc="-20" dirty="0">
                <a:solidFill>
                  <a:srgbClr val="FFFFFF"/>
                </a:solidFill>
                <a:latin typeface="Calibri"/>
                <a:cs typeface="Calibri"/>
              </a:rPr>
              <a:t>авление</a:t>
            </a:r>
            <a:r>
              <a:rPr sz="1200" spc="-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spc="-40" dirty="0">
                <a:solidFill>
                  <a:srgbClr val="FFFFFF"/>
                </a:solidFill>
                <a:latin typeface="Calibri"/>
                <a:cs typeface="Calibri"/>
              </a:rPr>
              <a:t>и</a:t>
            </a:r>
            <a:r>
              <a:rPr sz="120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spc="-20" dirty="0">
                <a:solidFill>
                  <a:srgbClr val="FFFFFF"/>
                </a:solidFill>
                <a:latin typeface="Calibri"/>
                <a:cs typeface="Calibri"/>
              </a:rPr>
              <a:t>реали</a:t>
            </a:r>
            <a:r>
              <a:rPr sz="1200" spc="-15" dirty="0">
                <a:solidFill>
                  <a:srgbClr val="FFFFFF"/>
                </a:solidFill>
                <a:latin typeface="Calibri"/>
                <a:cs typeface="Calibri"/>
              </a:rPr>
              <a:t>за</a:t>
            </a:r>
            <a:r>
              <a:rPr sz="1200" spc="-20" dirty="0">
                <a:solidFill>
                  <a:srgbClr val="FFFFFF"/>
                </a:solidFill>
                <a:latin typeface="Calibri"/>
                <a:cs typeface="Calibri"/>
              </a:rPr>
              <a:t>ция</a:t>
            </a:r>
            <a:r>
              <a:rPr sz="120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spc="-25" dirty="0">
                <a:solidFill>
                  <a:srgbClr val="FFFFFF"/>
                </a:solidFill>
                <a:latin typeface="Calibri"/>
                <a:cs typeface="Calibri"/>
              </a:rPr>
              <a:t>опера</a:t>
            </a:r>
            <a:r>
              <a:rPr sz="1200" spc="-40" dirty="0">
                <a:solidFill>
                  <a:srgbClr val="FFFFFF"/>
                </a:solidFill>
                <a:latin typeface="Calibri"/>
                <a:cs typeface="Calibri"/>
              </a:rPr>
              <a:t>ц</a:t>
            </a:r>
            <a:r>
              <a:rPr sz="1200" spc="-25" dirty="0">
                <a:solidFill>
                  <a:srgbClr val="FFFFFF"/>
                </a:solidFill>
                <a:latin typeface="Calibri"/>
                <a:cs typeface="Calibri"/>
              </a:rPr>
              <a:t>ионного</a:t>
            </a:r>
            <a:r>
              <a:rPr sz="1200" spc="-15" dirty="0">
                <a:solidFill>
                  <a:srgbClr val="FFFFFF"/>
                </a:solidFill>
                <a:latin typeface="Calibri"/>
                <a:cs typeface="Calibri"/>
              </a:rPr>
              <a:t> план</a:t>
            </a:r>
            <a:r>
              <a:rPr sz="1200" dirty="0">
                <a:solidFill>
                  <a:srgbClr val="FFFFFF"/>
                </a:solidFill>
                <a:latin typeface="Calibri"/>
                <a:cs typeface="Calibri"/>
              </a:rPr>
              <a:t>а </a:t>
            </a:r>
            <a:r>
              <a:rPr sz="1200" spc="-20" dirty="0">
                <a:solidFill>
                  <a:srgbClr val="FFFFFF"/>
                </a:solidFill>
                <a:latin typeface="Calibri"/>
                <a:cs typeface="Calibri"/>
              </a:rPr>
              <a:t>п</a:t>
            </a:r>
            <a:r>
              <a:rPr sz="1200" spc="-35" dirty="0">
                <a:solidFill>
                  <a:srgbClr val="FFFFFF"/>
                </a:solidFill>
                <a:latin typeface="Calibri"/>
                <a:cs typeface="Calibri"/>
              </a:rPr>
              <a:t>о</a:t>
            </a:r>
            <a:r>
              <a:rPr sz="120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spc="5" dirty="0">
                <a:solidFill>
                  <a:srgbClr val="FFFFFF"/>
                </a:solidFill>
                <a:latin typeface="Calibri"/>
                <a:cs typeface="Calibri"/>
              </a:rPr>
              <a:t>с</a:t>
            </a:r>
            <a:r>
              <a:rPr sz="1200" spc="-5" dirty="0">
                <a:solidFill>
                  <a:srgbClr val="FFFFFF"/>
                </a:solidFill>
                <a:latin typeface="Calibri"/>
                <a:cs typeface="Calibri"/>
              </a:rPr>
              <a:t>о</a:t>
            </a:r>
            <a:r>
              <a:rPr sz="1200" spc="-15" dirty="0">
                <a:solidFill>
                  <a:srgbClr val="FFFFFF"/>
                </a:solidFill>
                <a:latin typeface="Calibri"/>
                <a:cs typeface="Calibri"/>
              </a:rPr>
              <a:t>к</a:t>
            </a:r>
            <a:r>
              <a:rPr sz="1200" spc="-20" dirty="0">
                <a:solidFill>
                  <a:srgbClr val="FFFFFF"/>
                </a:solidFill>
                <a:latin typeface="Calibri"/>
                <a:cs typeface="Calibri"/>
              </a:rPr>
              <a:t>р</a:t>
            </a:r>
            <a:r>
              <a:rPr sz="1200" spc="-30" dirty="0">
                <a:solidFill>
                  <a:srgbClr val="FFFFFF"/>
                </a:solidFill>
                <a:latin typeface="Calibri"/>
                <a:cs typeface="Calibri"/>
              </a:rPr>
              <a:t>ащению</a:t>
            </a:r>
            <a:r>
              <a:rPr sz="120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spc="-50" dirty="0">
                <a:solidFill>
                  <a:srgbClr val="FFFFFF"/>
                </a:solidFill>
                <a:latin typeface="Calibri"/>
                <a:cs typeface="Calibri"/>
              </a:rPr>
              <a:t>р</a:t>
            </a:r>
            <a:r>
              <a:rPr sz="1200" dirty="0">
                <a:solidFill>
                  <a:srgbClr val="FFFFFF"/>
                </a:solidFill>
                <a:latin typeface="Calibri"/>
                <a:cs typeface="Calibri"/>
              </a:rPr>
              <a:t>исков</a:t>
            </a:r>
            <a:endParaRPr sz="1200">
              <a:latin typeface="Calibri"/>
              <a:cs typeface="Calibri"/>
            </a:endParaRPr>
          </a:p>
          <a:p>
            <a:pPr marL="195580" indent="-182880">
              <a:lnSpc>
                <a:spcPct val="100000"/>
              </a:lnSpc>
              <a:spcBef>
                <a:spcPts val="395"/>
              </a:spcBef>
              <a:buClr>
                <a:srgbClr val="FFFFFF"/>
              </a:buClr>
              <a:buFont typeface="Microsoft Sans Serif"/>
              <a:buChar char="▪"/>
              <a:tabLst>
                <a:tab pos="195580" algn="l"/>
              </a:tabLst>
            </a:pPr>
            <a:r>
              <a:rPr sz="1200" spc="-125" dirty="0">
                <a:solidFill>
                  <a:srgbClr val="FFFFFF"/>
                </a:solidFill>
                <a:latin typeface="Calibri"/>
                <a:cs typeface="Calibri"/>
              </a:rPr>
              <a:t>М</a:t>
            </a:r>
            <a:r>
              <a:rPr sz="1200" spc="-20" dirty="0">
                <a:solidFill>
                  <a:srgbClr val="FFFFFF"/>
                </a:solidFill>
                <a:latin typeface="Calibri"/>
                <a:cs typeface="Calibri"/>
              </a:rPr>
              <a:t>они</a:t>
            </a:r>
            <a:r>
              <a:rPr sz="1200" spc="-25" dirty="0">
                <a:solidFill>
                  <a:srgbClr val="FFFFFF"/>
                </a:solidFill>
                <a:latin typeface="Calibri"/>
                <a:cs typeface="Calibri"/>
              </a:rPr>
              <a:t>т</a:t>
            </a:r>
            <a:r>
              <a:rPr sz="1200" spc="-40" dirty="0">
                <a:solidFill>
                  <a:srgbClr val="FFFFFF"/>
                </a:solidFill>
                <a:latin typeface="Calibri"/>
                <a:cs typeface="Calibri"/>
              </a:rPr>
              <a:t>о</a:t>
            </a:r>
            <a:r>
              <a:rPr sz="1200" spc="-50" dirty="0">
                <a:solidFill>
                  <a:srgbClr val="FFFFFF"/>
                </a:solidFill>
                <a:latin typeface="Calibri"/>
                <a:cs typeface="Calibri"/>
              </a:rPr>
              <a:t>р</a:t>
            </a:r>
            <a:r>
              <a:rPr sz="1200" spc="-20" dirty="0">
                <a:solidFill>
                  <a:srgbClr val="FFFFFF"/>
                </a:solidFill>
                <a:latin typeface="Calibri"/>
                <a:cs typeface="Calibri"/>
              </a:rPr>
              <a:t>инг</a:t>
            </a:r>
            <a:r>
              <a:rPr sz="1200" spc="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spc="-40" dirty="0">
                <a:solidFill>
                  <a:srgbClr val="FFFFFF"/>
                </a:solidFill>
                <a:latin typeface="Calibri"/>
                <a:cs typeface="Calibri"/>
              </a:rPr>
              <a:t>и</a:t>
            </a:r>
            <a:r>
              <a:rPr sz="120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spc="-35" dirty="0">
                <a:solidFill>
                  <a:srgbClr val="FFFFFF"/>
                </a:solidFill>
                <a:latin typeface="Calibri"/>
                <a:cs typeface="Calibri"/>
              </a:rPr>
              <a:t>о</a:t>
            </a:r>
            <a:r>
              <a:rPr sz="1200" spc="-40" dirty="0">
                <a:solidFill>
                  <a:srgbClr val="FFFFFF"/>
                </a:solidFill>
                <a:latin typeface="Calibri"/>
                <a:cs typeface="Calibri"/>
              </a:rPr>
              <a:t>цен</a:t>
            </a:r>
            <a:r>
              <a:rPr sz="1200" spc="5" dirty="0">
                <a:solidFill>
                  <a:srgbClr val="FFFFFF"/>
                </a:solidFill>
                <a:latin typeface="Calibri"/>
                <a:cs typeface="Calibri"/>
              </a:rPr>
              <a:t>ка</a:t>
            </a:r>
            <a:r>
              <a:rPr sz="120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spc="-20" dirty="0">
                <a:solidFill>
                  <a:srgbClr val="FFFFFF"/>
                </a:solidFill>
                <a:latin typeface="Calibri"/>
                <a:cs typeface="Calibri"/>
              </a:rPr>
              <a:t>рез</a:t>
            </a:r>
            <a:r>
              <a:rPr sz="1200" spc="-15" dirty="0">
                <a:solidFill>
                  <a:srgbClr val="FFFFFF"/>
                </a:solidFill>
                <a:latin typeface="Calibri"/>
                <a:cs typeface="Calibri"/>
              </a:rPr>
              <a:t>уль</a:t>
            </a:r>
            <a:r>
              <a:rPr sz="1200" spc="30" dirty="0">
                <a:solidFill>
                  <a:srgbClr val="FFFFFF"/>
                </a:solidFill>
                <a:latin typeface="Calibri"/>
                <a:cs typeface="Calibri"/>
              </a:rPr>
              <a:t>т</a:t>
            </a:r>
            <a:r>
              <a:rPr sz="1200" spc="20" dirty="0">
                <a:solidFill>
                  <a:srgbClr val="FFFFFF"/>
                </a:solidFill>
                <a:latin typeface="Calibri"/>
                <a:cs typeface="Calibri"/>
              </a:rPr>
              <a:t>а</a:t>
            </a:r>
            <a:r>
              <a:rPr sz="1200" spc="10" dirty="0">
                <a:solidFill>
                  <a:srgbClr val="FFFFFF"/>
                </a:solidFill>
                <a:latin typeface="Calibri"/>
                <a:cs typeface="Calibri"/>
              </a:rPr>
              <a:t>т</a:t>
            </a:r>
            <a:r>
              <a:rPr sz="1200" spc="-10" dirty="0">
                <a:solidFill>
                  <a:srgbClr val="FFFFFF"/>
                </a:solidFill>
                <a:latin typeface="Calibri"/>
                <a:cs typeface="Calibri"/>
              </a:rPr>
              <a:t>ов</a:t>
            </a:r>
            <a:r>
              <a:rPr sz="1200" spc="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spc="-50" dirty="0">
                <a:solidFill>
                  <a:srgbClr val="FFFFFF"/>
                </a:solidFill>
                <a:latin typeface="Calibri"/>
                <a:cs typeface="Calibri"/>
              </a:rPr>
              <a:t>р</a:t>
            </a:r>
            <a:r>
              <a:rPr sz="1200" spc="-30" dirty="0">
                <a:solidFill>
                  <a:srgbClr val="FFFFFF"/>
                </a:solidFill>
                <a:latin typeface="Calibri"/>
                <a:cs typeface="Calibri"/>
              </a:rPr>
              <a:t>а</a:t>
            </a:r>
            <a:r>
              <a:rPr sz="1200" spc="-40" dirty="0">
                <a:solidFill>
                  <a:srgbClr val="FFFFFF"/>
                </a:solidFill>
                <a:latin typeface="Calibri"/>
                <a:cs typeface="Calibri"/>
              </a:rPr>
              <a:t>б</a:t>
            </a:r>
            <a:r>
              <a:rPr sz="1200" spc="5" dirty="0">
                <a:solidFill>
                  <a:srgbClr val="FFFFFF"/>
                </a:solidFill>
                <a:latin typeface="Calibri"/>
                <a:cs typeface="Calibri"/>
              </a:rPr>
              <a:t>о</a:t>
            </a:r>
            <a:r>
              <a:rPr sz="1200" spc="-10" dirty="0">
                <a:solidFill>
                  <a:srgbClr val="FFFFFF"/>
                </a:solidFill>
                <a:latin typeface="Calibri"/>
                <a:cs typeface="Calibri"/>
              </a:rPr>
              <a:t>т</a:t>
            </a:r>
            <a:r>
              <a:rPr sz="1200" spc="15" dirty="0">
                <a:solidFill>
                  <a:srgbClr val="FFFFFF"/>
                </a:solidFill>
                <a:latin typeface="Calibri"/>
                <a:cs typeface="Calibri"/>
              </a:rPr>
              <a:t>ы</a:t>
            </a:r>
            <a:endParaRPr sz="1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524761" y="2551938"/>
            <a:ext cx="0" cy="288290"/>
          </a:xfrm>
          <a:custGeom>
            <a:avLst/>
            <a:gdLst/>
            <a:ahLst/>
            <a:cxnLst/>
            <a:rect l="l" t="t" r="r" b="b"/>
            <a:pathLst>
              <a:path h="288289">
                <a:moveTo>
                  <a:pt x="0" y="0"/>
                </a:moveTo>
                <a:lnTo>
                  <a:pt x="0" y="288036"/>
                </a:lnTo>
              </a:path>
            </a:pathLst>
          </a:custGeom>
          <a:ln w="28956">
            <a:solidFill>
              <a:srgbClr val="1C305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3810761" y="2551938"/>
            <a:ext cx="0" cy="288290"/>
          </a:xfrm>
          <a:custGeom>
            <a:avLst/>
            <a:gdLst/>
            <a:ahLst/>
            <a:cxnLst/>
            <a:rect l="l" t="t" r="r" b="b"/>
            <a:pathLst>
              <a:path h="288289">
                <a:moveTo>
                  <a:pt x="0" y="0"/>
                </a:moveTo>
                <a:lnTo>
                  <a:pt x="0" y="288036"/>
                </a:lnTo>
              </a:path>
            </a:pathLst>
          </a:custGeom>
          <a:ln w="28956">
            <a:solidFill>
              <a:srgbClr val="1C305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6096761" y="2551938"/>
            <a:ext cx="0" cy="288290"/>
          </a:xfrm>
          <a:custGeom>
            <a:avLst/>
            <a:gdLst/>
            <a:ahLst/>
            <a:cxnLst/>
            <a:rect l="l" t="t" r="r" b="b"/>
            <a:pathLst>
              <a:path h="288289">
                <a:moveTo>
                  <a:pt x="0" y="0"/>
                </a:moveTo>
                <a:lnTo>
                  <a:pt x="0" y="288036"/>
                </a:lnTo>
              </a:path>
            </a:pathLst>
          </a:custGeom>
          <a:ln w="28956">
            <a:solidFill>
              <a:srgbClr val="1C305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8382761" y="2551938"/>
            <a:ext cx="0" cy="288290"/>
          </a:xfrm>
          <a:custGeom>
            <a:avLst/>
            <a:gdLst/>
            <a:ahLst/>
            <a:cxnLst/>
            <a:rect l="l" t="t" r="r" b="b"/>
            <a:pathLst>
              <a:path h="288289">
                <a:moveTo>
                  <a:pt x="0" y="0"/>
                </a:moveTo>
                <a:lnTo>
                  <a:pt x="0" y="288036"/>
                </a:lnTo>
              </a:path>
            </a:pathLst>
          </a:custGeom>
          <a:ln w="28956">
            <a:solidFill>
              <a:srgbClr val="1C305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10668761" y="2551938"/>
            <a:ext cx="0" cy="288290"/>
          </a:xfrm>
          <a:custGeom>
            <a:avLst/>
            <a:gdLst/>
            <a:ahLst/>
            <a:cxnLst/>
            <a:rect l="l" t="t" r="r" b="b"/>
            <a:pathLst>
              <a:path h="288289">
                <a:moveTo>
                  <a:pt x="0" y="0"/>
                </a:moveTo>
                <a:lnTo>
                  <a:pt x="0" y="288036"/>
                </a:lnTo>
              </a:path>
            </a:pathLst>
          </a:custGeom>
          <a:ln w="28956">
            <a:solidFill>
              <a:srgbClr val="1C305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1524761" y="1757933"/>
            <a:ext cx="0" cy="127635"/>
          </a:xfrm>
          <a:custGeom>
            <a:avLst/>
            <a:gdLst/>
            <a:ahLst/>
            <a:cxnLst/>
            <a:rect l="l" t="t" r="r" b="b"/>
            <a:pathLst>
              <a:path h="127635">
                <a:moveTo>
                  <a:pt x="0" y="0"/>
                </a:moveTo>
                <a:lnTo>
                  <a:pt x="0" y="127507"/>
                </a:lnTo>
              </a:path>
            </a:pathLst>
          </a:custGeom>
          <a:ln w="28956">
            <a:solidFill>
              <a:srgbClr val="1C305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3810761" y="1757933"/>
            <a:ext cx="0" cy="127635"/>
          </a:xfrm>
          <a:custGeom>
            <a:avLst/>
            <a:gdLst/>
            <a:ahLst/>
            <a:cxnLst/>
            <a:rect l="l" t="t" r="r" b="b"/>
            <a:pathLst>
              <a:path h="127635">
                <a:moveTo>
                  <a:pt x="0" y="0"/>
                </a:moveTo>
                <a:lnTo>
                  <a:pt x="0" y="127507"/>
                </a:lnTo>
              </a:path>
            </a:pathLst>
          </a:custGeom>
          <a:ln w="28956">
            <a:solidFill>
              <a:srgbClr val="1C305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6096761" y="1757933"/>
            <a:ext cx="0" cy="127635"/>
          </a:xfrm>
          <a:custGeom>
            <a:avLst/>
            <a:gdLst/>
            <a:ahLst/>
            <a:cxnLst/>
            <a:rect l="l" t="t" r="r" b="b"/>
            <a:pathLst>
              <a:path h="127635">
                <a:moveTo>
                  <a:pt x="0" y="0"/>
                </a:moveTo>
                <a:lnTo>
                  <a:pt x="0" y="127507"/>
                </a:lnTo>
              </a:path>
            </a:pathLst>
          </a:custGeom>
          <a:ln w="28956">
            <a:solidFill>
              <a:srgbClr val="1C305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8382761" y="1757933"/>
            <a:ext cx="0" cy="127635"/>
          </a:xfrm>
          <a:custGeom>
            <a:avLst/>
            <a:gdLst/>
            <a:ahLst/>
            <a:cxnLst/>
            <a:rect l="l" t="t" r="r" b="b"/>
            <a:pathLst>
              <a:path h="127635">
                <a:moveTo>
                  <a:pt x="0" y="0"/>
                </a:moveTo>
                <a:lnTo>
                  <a:pt x="0" y="127507"/>
                </a:lnTo>
              </a:path>
            </a:pathLst>
          </a:custGeom>
          <a:ln w="28956">
            <a:solidFill>
              <a:srgbClr val="1C305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10668761" y="1757933"/>
            <a:ext cx="0" cy="127635"/>
          </a:xfrm>
          <a:custGeom>
            <a:avLst/>
            <a:gdLst/>
            <a:ahLst/>
            <a:cxnLst/>
            <a:rect l="l" t="t" r="r" b="b"/>
            <a:pathLst>
              <a:path h="127635">
                <a:moveTo>
                  <a:pt x="0" y="0"/>
                </a:moveTo>
                <a:lnTo>
                  <a:pt x="0" y="127507"/>
                </a:lnTo>
              </a:path>
            </a:pathLst>
          </a:custGeom>
          <a:ln w="28956">
            <a:solidFill>
              <a:srgbClr val="1C305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130" dirty="0"/>
              <a:t>Прим</a:t>
            </a:r>
            <a:r>
              <a:rPr spc="120" dirty="0"/>
              <a:t>е</a:t>
            </a:r>
            <a:r>
              <a:rPr spc="150" dirty="0"/>
              <a:t>р</a:t>
            </a:r>
            <a:r>
              <a:rPr spc="-50" dirty="0"/>
              <a:t> </a:t>
            </a:r>
            <a:r>
              <a:rPr spc="95" dirty="0"/>
              <a:t>мо</a:t>
            </a:r>
            <a:r>
              <a:rPr spc="114" dirty="0"/>
              <a:t>де</a:t>
            </a:r>
            <a:r>
              <a:rPr spc="75" dirty="0"/>
              <a:t>ли</a:t>
            </a:r>
            <a:r>
              <a:rPr spc="-50" dirty="0"/>
              <a:t> </a:t>
            </a:r>
            <a:r>
              <a:rPr spc="360" dirty="0">
                <a:latin typeface="Calibri"/>
                <a:cs typeface="Calibri"/>
              </a:rPr>
              <a:t>CRM</a:t>
            </a:r>
          </a:p>
        </p:txBody>
      </p:sp>
      <p:sp>
        <p:nvSpPr>
          <p:cNvPr id="13" name="object 13"/>
          <p:cNvSpPr/>
          <p:nvPr/>
        </p:nvSpPr>
        <p:spPr>
          <a:xfrm>
            <a:off x="2799588" y="1801380"/>
            <a:ext cx="2019300" cy="82904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2893314" y="1884426"/>
            <a:ext cx="1836420" cy="668020"/>
          </a:xfrm>
          <a:custGeom>
            <a:avLst/>
            <a:gdLst/>
            <a:ahLst/>
            <a:cxnLst/>
            <a:rect l="l" t="t" r="r" b="b"/>
            <a:pathLst>
              <a:path w="1836420" h="668019">
                <a:moveTo>
                  <a:pt x="1725168" y="0"/>
                </a:moveTo>
                <a:lnTo>
                  <a:pt x="105504" y="145"/>
                </a:lnTo>
                <a:lnTo>
                  <a:pt x="64215" y="10393"/>
                </a:lnTo>
                <a:lnTo>
                  <a:pt x="30704" y="34491"/>
                </a:lnTo>
                <a:lnTo>
                  <a:pt x="8217" y="69193"/>
                </a:lnTo>
                <a:lnTo>
                  <a:pt x="0" y="111251"/>
                </a:lnTo>
                <a:lnTo>
                  <a:pt x="145" y="562007"/>
                </a:lnTo>
                <a:lnTo>
                  <a:pt x="10393" y="603296"/>
                </a:lnTo>
                <a:lnTo>
                  <a:pt x="34491" y="636807"/>
                </a:lnTo>
                <a:lnTo>
                  <a:pt x="69193" y="659294"/>
                </a:lnTo>
                <a:lnTo>
                  <a:pt x="111252" y="667512"/>
                </a:lnTo>
                <a:lnTo>
                  <a:pt x="1730915" y="667366"/>
                </a:lnTo>
                <a:lnTo>
                  <a:pt x="1772204" y="657118"/>
                </a:lnTo>
                <a:lnTo>
                  <a:pt x="1805715" y="633020"/>
                </a:lnTo>
                <a:lnTo>
                  <a:pt x="1828202" y="598318"/>
                </a:lnTo>
                <a:lnTo>
                  <a:pt x="1836420" y="556260"/>
                </a:lnTo>
                <a:lnTo>
                  <a:pt x="1836274" y="105504"/>
                </a:lnTo>
                <a:lnTo>
                  <a:pt x="1826026" y="64215"/>
                </a:lnTo>
                <a:lnTo>
                  <a:pt x="1801928" y="30704"/>
                </a:lnTo>
                <a:lnTo>
                  <a:pt x="1767226" y="8217"/>
                </a:lnTo>
                <a:lnTo>
                  <a:pt x="1725168" y="0"/>
                </a:lnTo>
                <a:close/>
              </a:path>
            </a:pathLst>
          </a:custGeom>
          <a:solidFill>
            <a:srgbClr val="F1F1F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2893314" y="1884426"/>
            <a:ext cx="1836420" cy="668020"/>
          </a:xfrm>
          <a:custGeom>
            <a:avLst/>
            <a:gdLst/>
            <a:ahLst/>
            <a:cxnLst/>
            <a:rect l="l" t="t" r="r" b="b"/>
            <a:pathLst>
              <a:path w="1836420" h="668019">
                <a:moveTo>
                  <a:pt x="0" y="111251"/>
                </a:moveTo>
                <a:lnTo>
                  <a:pt x="8217" y="69193"/>
                </a:lnTo>
                <a:lnTo>
                  <a:pt x="30704" y="34491"/>
                </a:lnTo>
                <a:lnTo>
                  <a:pt x="64215" y="10393"/>
                </a:lnTo>
                <a:lnTo>
                  <a:pt x="105504" y="145"/>
                </a:lnTo>
                <a:lnTo>
                  <a:pt x="1725168" y="0"/>
                </a:lnTo>
                <a:lnTo>
                  <a:pt x="1739804" y="953"/>
                </a:lnTo>
                <a:lnTo>
                  <a:pt x="1779771" y="14287"/>
                </a:lnTo>
                <a:lnTo>
                  <a:pt x="1811299" y="40810"/>
                </a:lnTo>
                <a:lnTo>
                  <a:pt x="1831141" y="77274"/>
                </a:lnTo>
                <a:lnTo>
                  <a:pt x="1836420" y="556260"/>
                </a:lnTo>
                <a:lnTo>
                  <a:pt x="1835466" y="570896"/>
                </a:lnTo>
                <a:lnTo>
                  <a:pt x="1822132" y="610863"/>
                </a:lnTo>
                <a:lnTo>
                  <a:pt x="1795609" y="642391"/>
                </a:lnTo>
                <a:lnTo>
                  <a:pt x="1759145" y="662233"/>
                </a:lnTo>
                <a:lnTo>
                  <a:pt x="111252" y="667512"/>
                </a:lnTo>
                <a:lnTo>
                  <a:pt x="96615" y="666558"/>
                </a:lnTo>
                <a:lnTo>
                  <a:pt x="56648" y="653224"/>
                </a:lnTo>
                <a:lnTo>
                  <a:pt x="25120" y="626701"/>
                </a:lnTo>
                <a:lnTo>
                  <a:pt x="5278" y="590237"/>
                </a:lnTo>
                <a:lnTo>
                  <a:pt x="0" y="111251"/>
                </a:lnTo>
                <a:close/>
              </a:path>
            </a:pathLst>
          </a:custGeom>
          <a:ln w="19812">
            <a:solidFill>
              <a:srgbClr val="2D75B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 txBox="1"/>
          <p:nvPr/>
        </p:nvSpPr>
        <p:spPr>
          <a:xfrm>
            <a:off x="3191636" y="2039897"/>
            <a:ext cx="1238250" cy="381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ct val="100000"/>
              </a:lnSpc>
            </a:pPr>
            <a:r>
              <a:rPr sz="1200" b="1" i="1" spc="240" dirty="0">
                <a:solidFill>
                  <a:srgbClr val="001F5F"/>
                </a:solidFill>
                <a:latin typeface="Calibri"/>
                <a:cs typeface="Calibri"/>
              </a:rPr>
              <a:t>Ф</a:t>
            </a:r>
            <a:r>
              <a:rPr sz="1200" b="1" i="1" spc="204" dirty="0">
                <a:solidFill>
                  <a:srgbClr val="001F5F"/>
                </a:solidFill>
                <a:latin typeface="Calibri"/>
                <a:cs typeface="Calibri"/>
              </a:rPr>
              <a:t>И</a:t>
            </a:r>
            <a:r>
              <a:rPr sz="1200" b="1" i="1" spc="215" dirty="0">
                <a:solidFill>
                  <a:srgbClr val="001F5F"/>
                </a:solidFill>
                <a:latin typeface="Calibri"/>
                <a:cs typeface="Calibri"/>
              </a:rPr>
              <a:t>Р</a:t>
            </a:r>
            <a:r>
              <a:rPr sz="1200" b="1" i="1" spc="90" dirty="0">
                <a:solidFill>
                  <a:srgbClr val="001F5F"/>
                </a:solidFill>
                <a:latin typeface="Calibri"/>
                <a:cs typeface="Calibri"/>
              </a:rPr>
              <a:t>М</a:t>
            </a:r>
            <a:r>
              <a:rPr sz="1200" b="1" i="1" spc="275" dirty="0">
                <a:solidFill>
                  <a:srgbClr val="001F5F"/>
                </a:solidFill>
                <a:latin typeface="Calibri"/>
                <a:cs typeface="Calibri"/>
              </a:rPr>
              <a:t>Ы</a:t>
            </a:r>
            <a:r>
              <a:rPr sz="1200" b="1" i="1" spc="7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200" b="1" i="1" dirty="0">
                <a:solidFill>
                  <a:srgbClr val="001F5F"/>
                </a:solidFill>
                <a:latin typeface="Calibri"/>
                <a:cs typeface="Calibri"/>
              </a:rPr>
              <a:t>–</a:t>
            </a:r>
            <a:endParaRPr sz="1200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  <a:spcBef>
                <a:spcPts val="155"/>
              </a:spcBef>
            </a:pPr>
            <a:r>
              <a:rPr sz="1200" b="1" i="1" spc="190" dirty="0">
                <a:solidFill>
                  <a:srgbClr val="001F5F"/>
                </a:solidFill>
                <a:latin typeface="Calibri"/>
                <a:cs typeface="Calibri"/>
              </a:rPr>
              <a:t>О</a:t>
            </a:r>
            <a:r>
              <a:rPr sz="1200" b="1" i="1" spc="185" dirty="0">
                <a:solidFill>
                  <a:srgbClr val="001F5F"/>
                </a:solidFill>
                <a:latin typeface="Calibri"/>
                <a:cs typeface="Calibri"/>
              </a:rPr>
              <a:t>Д</a:t>
            </a:r>
            <a:r>
              <a:rPr sz="1200" b="1" i="1" spc="215" dirty="0">
                <a:solidFill>
                  <a:srgbClr val="001F5F"/>
                </a:solidFill>
                <a:latin typeface="Calibri"/>
                <a:cs typeface="Calibri"/>
              </a:rPr>
              <a:t>Н</a:t>
            </a:r>
            <a:r>
              <a:rPr sz="1200" b="1" i="1" spc="190" dirty="0">
                <a:solidFill>
                  <a:srgbClr val="001F5F"/>
                </a:solidFill>
                <a:latin typeface="Calibri"/>
                <a:cs typeface="Calibri"/>
              </a:rPr>
              <a:t>О</a:t>
            </a:r>
            <a:r>
              <a:rPr sz="1200" b="1" i="1" spc="185" dirty="0">
                <a:solidFill>
                  <a:srgbClr val="001F5F"/>
                </a:solidFill>
                <a:latin typeface="Calibri"/>
                <a:cs typeface="Calibri"/>
              </a:rPr>
              <a:t>Д</a:t>
            </a:r>
            <a:r>
              <a:rPr sz="1200" b="1" i="1" spc="215" dirty="0">
                <a:solidFill>
                  <a:srgbClr val="001F5F"/>
                </a:solidFill>
                <a:latin typeface="Calibri"/>
                <a:cs typeface="Calibri"/>
              </a:rPr>
              <a:t>Н</a:t>
            </a:r>
            <a:r>
              <a:rPr sz="1200" b="1" i="1" spc="204" dirty="0">
                <a:solidFill>
                  <a:srgbClr val="001F5F"/>
                </a:solidFill>
                <a:latin typeface="Calibri"/>
                <a:cs typeface="Calibri"/>
              </a:rPr>
              <a:t>ЕВ</a:t>
            </a:r>
            <a:r>
              <a:rPr sz="1200" b="1" i="1" spc="225" dirty="0">
                <a:solidFill>
                  <a:srgbClr val="001F5F"/>
                </a:solidFill>
                <a:latin typeface="Calibri"/>
                <a:cs typeface="Calibri"/>
              </a:rPr>
              <a:t>К</a:t>
            </a:r>
            <a:r>
              <a:rPr sz="1200" b="1" i="1" spc="195" dirty="0">
                <a:solidFill>
                  <a:srgbClr val="001F5F"/>
                </a:solidFill>
                <a:latin typeface="Calibri"/>
                <a:cs typeface="Calibri"/>
              </a:rPr>
              <a:t>И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5085588" y="1801380"/>
            <a:ext cx="2017775" cy="829043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5179314" y="1884426"/>
            <a:ext cx="1835150" cy="668020"/>
          </a:xfrm>
          <a:custGeom>
            <a:avLst/>
            <a:gdLst/>
            <a:ahLst/>
            <a:cxnLst/>
            <a:rect l="l" t="t" r="r" b="b"/>
            <a:pathLst>
              <a:path w="1835150" h="668019">
                <a:moveTo>
                  <a:pt x="1723643" y="0"/>
                </a:moveTo>
                <a:lnTo>
                  <a:pt x="105504" y="145"/>
                </a:lnTo>
                <a:lnTo>
                  <a:pt x="64215" y="10393"/>
                </a:lnTo>
                <a:lnTo>
                  <a:pt x="30704" y="34491"/>
                </a:lnTo>
                <a:lnTo>
                  <a:pt x="8217" y="69193"/>
                </a:lnTo>
                <a:lnTo>
                  <a:pt x="0" y="111251"/>
                </a:lnTo>
                <a:lnTo>
                  <a:pt x="145" y="562007"/>
                </a:lnTo>
                <a:lnTo>
                  <a:pt x="10393" y="603296"/>
                </a:lnTo>
                <a:lnTo>
                  <a:pt x="34491" y="636807"/>
                </a:lnTo>
                <a:lnTo>
                  <a:pt x="69193" y="659294"/>
                </a:lnTo>
                <a:lnTo>
                  <a:pt x="111251" y="667512"/>
                </a:lnTo>
                <a:lnTo>
                  <a:pt x="1729391" y="667366"/>
                </a:lnTo>
                <a:lnTo>
                  <a:pt x="1770680" y="657118"/>
                </a:lnTo>
                <a:lnTo>
                  <a:pt x="1804191" y="633020"/>
                </a:lnTo>
                <a:lnTo>
                  <a:pt x="1826678" y="598318"/>
                </a:lnTo>
                <a:lnTo>
                  <a:pt x="1834895" y="556260"/>
                </a:lnTo>
                <a:lnTo>
                  <a:pt x="1834750" y="105504"/>
                </a:lnTo>
                <a:lnTo>
                  <a:pt x="1824502" y="64215"/>
                </a:lnTo>
                <a:lnTo>
                  <a:pt x="1800404" y="30704"/>
                </a:lnTo>
                <a:lnTo>
                  <a:pt x="1765702" y="8217"/>
                </a:lnTo>
                <a:lnTo>
                  <a:pt x="1723643" y="0"/>
                </a:lnTo>
                <a:close/>
              </a:path>
            </a:pathLst>
          </a:custGeom>
          <a:solidFill>
            <a:srgbClr val="F1F1F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5179314" y="1884426"/>
            <a:ext cx="1835150" cy="668020"/>
          </a:xfrm>
          <a:custGeom>
            <a:avLst/>
            <a:gdLst/>
            <a:ahLst/>
            <a:cxnLst/>
            <a:rect l="l" t="t" r="r" b="b"/>
            <a:pathLst>
              <a:path w="1835150" h="668019">
                <a:moveTo>
                  <a:pt x="0" y="111251"/>
                </a:moveTo>
                <a:lnTo>
                  <a:pt x="8217" y="69193"/>
                </a:lnTo>
                <a:lnTo>
                  <a:pt x="30704" y="34491"/>
                </a:lnTo>
                <a:lnTo>
                  <a:pt x="64215" y="10393"/>
                </a:lnTo>
                <a:lnTo>
                  <a:pt x="105504" y="145"/>
                </a:lnTo>
                <a:lnTo>
                  <a:pt x="1723643" y="0"/>
                </a:lnTo>
                <a:lnTo>
                  <a:pt x="1738280" y="953"/>
                </a:lnTo>
                <a:lnTo>
                  <a:pt x="1778247" y="14287"/>
                </a:lnTo>
                <a:lnTo>
                  <a:pt x="1809775" y="40810"/>
                </a:lnTo>
                <a:lnTo>
                  <a:pt x="1829617" y="77274"/>
                </a:lnTo>
                <a:lnTo>
                  <a:pt x="1834895" y="556260"/>
                </a:lnTo>
                <a:lnTo>
                  <a:pt x="1833942" y="570896"/>
                </a:lnTo>
                <a:lnTo>
                  <a:pt x="1820608" y="610863"/>
                </a:lnTo>
                <a:lnTo>
                  <a:pt x="1794085" y="642391"/>
                </a:lnTo>
                <a:lnTo>
                  <a:pt x="1757621" y="662233"/>
                </a:lnTo>
                <a:lnTo>
                  <a:pt x="111251" y="667512"/>
                </a:lnTo>
                <a:lnTo>
                  <a:pt x="96615" y="666558"/>
                </a:lnTo>
                <a:lnTo>
                  <a:pt x="56648" y="653224"/>
                </a:lnTo>
                <a:lnTo>
                  <a:pt x="25120" y="626701"/>
                </a:lnTo>
                <a:lnTo>
                  <a:pt x="5278" y="590237"/>
                </a:lnTo>
                <a:lnTo>
                  <a:pt x="0" y="111251"/>
                </a:lnTo>
                <a:close/>
              </a:path>
            </a:pathLst>
          </a:custGeom>
          <a:ln w="19812">
            <a:solidFill>
              <a:srgbClr val="2D75B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 txBox="1"/>
          <p:nvPr/>
        </p:nvSpPr>
        <p:spPr>
          <a:xfrm>
            <a:off x="5607177" y="2141866"/>
            <a:ext cx="979805" cy="177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b="1" i="1" spc="215" dirty="0">
                <a:solidFill>
                  <a:srgbClr val="001F5F"/>
                </a:solidFill>
                <a:latin typeface="Calibri"/>
                <a:cs typeface="Calibri"/>
              </a:rPr>
              <a:t>О</a:t>
            </a:r>
            <a:r>
              <a:rPr sz="1200" b="1" i="1" spc="195" dirty="0">
                <a:solidFill>
                  <a:srgbClr val="001F5F"/>
                </a:solidFill>
                <a:latin typeface="Calibri"/>
                <a:cs typeface="Calibri"/>
              </a:rPr>
              <a:t>ПТОВИ</a:t>
            </a:r>
            <a:r>
              <a:rPr sz="1200" b="1" i="1" spc="190" dirty="0">
                <a:solidFill>
                  <a:srgbClr val="001F5F"/>
                </a:solidFill>
                <a:latin typeface="Calibri"/>
                <a:cs typeface="Calibri"/>
              </a:rPr>
              <a:t>К</a:t>
            </a:r>
            <a:r>
              <a:rPr sz="1200" b="1" i="1" spc="195" dirty="0">
                <a:solidFill>
                  <a:srgbClr val="001F5F"/>
                </a:solidFill>
                <a:latin typeface="Calibri"/>
                <a:cs typeface="Calibri"/>
              </a:rPr>
              <a:t>И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7370064" y="1801380"/>
            <a:ext cx="2019300" cy="82904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7463790" y="1884426"/>
            <a:ext cx="1836420" cy="668020"/>
          </a:xfrm>
          <a:custGeom>
            <a:avLst/>
            <a:gdLst/>
            <a:ahLst/>
            <a:cxnLst/>
            <a:rect l="l" t="t" r="r" b="b"/>
            <a:pathLst>
              <a:path w="1836420" h="668019">
                <a:moveTo>
                  <a:pt x="1725167" y="0"/>
                </a:moveTo>
                <a:lnTo>
                  <a:pt x="105504" y="145"/>
                </a:lnTo>
                <a:lnTo>
                  <a:pt x="64215" y="10393"/>
                </a:lnTo>
                <a:lnTo>
                  <a:pt x="30704" y="34491"/>
                </a:lnTo>
                <a:lnTo>
                  <a:pt x="8217" y="69193"/>
                </a:lnTo>
                <a:lnTo>
                  <a:pt x="0" y="111251"/>
                </a:lnTo>
                <a:lnTo>
                  <a:pt x="145" y="562007"/>
                </a:lnTo>
                <a:lnTo>
                  <a:pt x="10393" y="603296"/>
                </a:lnTo>
                <a:lnTo>
                  <a:pt x="34491" y="636807"/>
                </a:lnTo>
                <a:lnTo>
                  <a:pt x="69193" y="659294"/>
                </a:lnTo>
                <a:lnTo>
                  <a:pt x="111251" y="667512"/>
                </a:lnTo>
                <a:lnTo>
                  <a:pt x="1730915" y="667366"/>
                </a:lnTo>
                <a:lnTo>
                  <a:pt x="1772204" y="657118"/>
                </a:lnTo>
                <a:lnTo>
                  <a:pt x="1805715" y="633020"/>
                </a:lnTo>
                <a:lnTo>
                  <a:pt x="1828202" y="598318"/>
                </a:lnTo>
                <a:lnTo>
                  <a:pt x="1836419" y="556260"/>
                </a:lnTo>
                <a:lnTo>
                  <a:pt x="1836274" y="105504"/>
                </a:lnTo>
                <a:lnTo>
                  <a:pt x="1826026" y="64215"/>
                </a:lnTo>
                <a:lnTo>
                  <a:pt x="1801928" y="30704"/>
                </a:lnTo>
                <a:lnTo>
                  <a:pt x="1767226" y="8217"/>
                </a:lnTo>
                <a:lnTo>
                  <a:pt x="1725167" y="0"/>
                </a:lnTo>
                <a:close/>
              </a:path>
            </a:pathLst>
          </a:custGeom>
          <a:solidFill>
            <a:srgbClr val="F1F1F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7463790" y="1884426"/>
            <a:ext cx="1836420" cy="668020"/>
          </a:xfrm>
          <a:custGeom>
            <a:avLst/>
            <a:gdLst/>
            <a:ahLst/>
            <a:cxnLst/>
            <a:rect l="l" t="t" r="r" b="b"/>
            <a:pathLst>
              <a:path w="1836420" h="668019">
                <a:moveTo>
                  <a:pt x="0" y="111251"/>
                </a:moveTo>
                <a:lnTo>
                  <a:pt x="8217" y="69193"/>
                </a:lnTo>
                <a:lnTo>
                  <a:pt x="30704" y="34491"/>
                </a:lnTo>
                <a:lnTo>
                  <a:pt x="64215" y="10393"/>
                </a:lnTo>
                <a:lnTo>
                  <a:pt x="105504" y="145"/>
                </a:lnTo>
                <a:lnTo>
                  <a:pt x="1725167" y="0"/>
                </a:lnTo>
                <a:lnTo>
                  <a:pt x="1739804" y="953"/>
                </a:lnTo>
                <a:lnTo>
                  <a:pt x="1779771" y="14287"/>
                </a:lnTo>
                <a:lnTo>
                  <a:pt x="1811299" y="40810"/>
                </a:lnTo>
                <a:lnTo>
                  <a:pt x="1831141" y="77274"/>
                </a:lnTo>
                <a:lnTo>
                  <a:pt x="1836419" y="556260"/>
                </a:lnTo>
                <a:lnTo>
                  <a:pt x="1835466" y="570896"/>
                </a:lnTo>
                <a:lnTo>
                  <a:pt x="1822132" y="610863"/>
                </a:lnTo>
                <a:lnTo>
                  <a:pt x="1795609" y="642391"/>
                </a:lnTo>
                <a:lnTo>
                  <a:pt x="1759145" y="662233"/>
                </a:lnTo>
                <a:lnTo>
                  <a:pt x="111251" y="667512"/>
                </a:lnTo>
                <a:lnTo>
                  <a:pt x="96615" y="666558"/>
                </a:lnTo>
                <a:lnTo>
                  <a:pt x="56648" y="653224"/>
                </a:lnTo>
                <a:lnTo>
                  <a:pt x="25120" y="626701"/>
                </a:lnTo>
                <a:lnTo>
                  <a:pt x="5278" y="590237"/>
                </a:lnTo>
                <a:lnTo>
                  <a:pt x="0" y="111251"/>
                </a:lnTo>
                <a:close/>
              </a:path>
            </a:pathLst>
          </a:custGeom>
          <a:ln w="19812">
            <a:solidFill>
              <a:srgbClr val="2D75B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 txBox="1"/>
          <p:nvPr/>
        </p:nvSpPr>
        <p:spPr>
          <a:xfrm>
            <a:off x="7803260" y="2141866"/>
            <a:ext cx="1159510" cy="177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b="1" i="1" spc="200" dirty="0">
                <a:solidFill>
                  <a:srgbClr val="001F5F"/>
                </a:solidFill>
                <a:latin typeface="Calibri"/>
                <a:cs typeface="Calibri"/>
              </a:rPr>
              <a:t>К</a:t>
            </a:r>
            <a:r>
              <a:rPr sz="1200" b="1" i="1" spc="220" dirty="0">
                <a:solidFill>
                  <a:srgbClr val="001F5F"/>
                </a:solidFill>
                <a:latin typeface="Calibri"/>
                <a:cs typeface="Calibri"/>
              </a:rPr>
              <a:t>Р</a:t>
            </a:r>
            <a:r>
              <a:rPr sz="1200" b="1" i="1" spc="204" dirty="0">
                <a:solidFill>
                  <a:srgbClr val="001F5F"/>
                </a:solidFill>
                <a:latin typeface="Calibri"/>
                <a:cs typeface="Calibri"/>
              </a:rPr>
              <a:t>У</a:t>
            </a:r>
            <a:r>
              <a:rPr sz="1200" b="1" i="1" spc="225" dirty="0">
                <a:solidFill>
                  <a:srgbClr val="001F5F"/>
                </a:solidFill>
                <a:latin typeface="Calibri"/>
                <a:cs typeface="Calibri"/>
              </a:rPr>
              <a:t>ПНЫЕ</a:t>
            </a:r>
            <a:r>
              <a:rPr sz="1200" b="1" i="1" spc="8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200" b="1" i="1" spc="215" dirty="0">
                <a:solidFill>
                  <a:srgbClr val="001F5F"/>
                </a:solidFill>
                <a:latin typeface="Calibri"/>
                <a:cs typeface="Calibri"/>
              </a:rPr>
              <a:t>Н</a:t>
            </a:r>
            <a:r>
              <a:rPr sz="1200" b="1" i="1" spc="210" dirty="0">
                <a:solidFill>
                  <a:srgbClr val="001F5F"/>
                </a:solidFill>
                <a:latin typeface="Calibri"/>
                <a:cs typeface="Calibri"/>
              </a:rPr>
              <a:t>П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25" name="object 25"/>
          <p:cNvSpPr/>
          <p:nvPr/>
        </p:nvSpPr>
        <p:spPr>
          <a:xfrm>
            <a:off x="513587" y="1801380"/>
            <a:ext cx="2019300" cy="82904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607313" y="1884426"/>
            <a:ext cx="1836420" cy="668020"/>
          </a:xfrm>
          <a:custGeom>
            <a:avLst/>
            <a:gdLst/>
            <a:ahLst/>
            <a:cxnLst/>
            <a:rect l="l" t="t" r="r" b="b"/>
            <a:pathLst>
              <a:path w="1836420" h="668019">
                <a:moveTo>
                  <a:pt x="1725168" y="0"/>
                </a:moveTo>
                <a:lnTo>
                  <a:pt x="105506" y="145"/>
                </a:lnTo>
                <a:lnTo>
                  <a:pt x="64226" y="10393"/>
                </a:lnTo>
                <a:lnTo>
                  <a:pt x="30713" y="34491"/>
                </a:lnTo>
                <a:lnTo>
                  <a:pt x="8220" y="69193"/>
                </a:lnTo>
                <a:lnTo>
                  <a:pt x="0" y="111251"/>
                </a:lnTo>
                <a:lnTo>
                  <a:pt x="145" y="562007"/>
                </a:lnTo>
                <a:lnTo>
                  <a:pt x="10398" y="603296"/>
                </a:lnTo>
                <a:lnTo>
                  <a:pt x="34501" y="636807"/>
                </a:lnTo>
                <a:lnTo>
                  <a:pt x="69203" y="659294"/>
                </a:lnTo>
                <a:lnTo>
                  <a:pt x="111251" y="667512"/>
                </a:lnTo>
                <a:lnTo>
                  <a:pt x="1730915" y="667366"/>
                </a:lnTo>
                <a:lnTo>
                  <a:pt x="1772204" y="657118"/>
                </a:lnTo>
                <a:lnTo>
                  <a:pt x="1805715" y="633020"/>
                </a:lnTo>
                <a:lnTo>
                  <a:pt x="1828202" y="598318"/>
                </a:lnTo>
                <a:lnTo>
                  <a:pt x="1836420" y="556260"/>
                </a:lnTo>
                <a:lnTo>
                  <a:pt x="1836274" y="105504"/>
                </a:lnTo>
                <a:lnTo>
                  <a:pt x="1826026" y="64215"/>
                </a:lnTo>
                <a:lnTo>
                  <a:pt x="1801928" y="30704"/>
                </a:lnTo>
                <a:lnTo>
                  <a:pt x="1767226" y="8217"/>
                </a:lnTo>
                <a:lnTo>
                  <a:pt x="1725168" y="0"/>
                </a:lnTo>
                <a:close/>
              </a:path>
            </a:pathLst>
          </a:custGeom>
          <a:solidFill>
            <a:srgbClr val="F1F1F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607313" y="1884426"/>
            <a:ext cx="1836420" cy="668020"/>
          </a:xfrm>
          <a:custGeom>
            <a:avLst/>
            <a:gdLst/>
            <a:ahLst/>
            <a:cxnLst/>
            <a:rect l="l" t="t" r="r" b="b"/>
            <a:pathLst>
              <a:path w="1836420" h="668019">
                <a:moveTo>
                  <a:pt x="0" y="111251"/>
                </a:moveTo>
                <a:lnTo>
                  <a:pt x="8220" y="69193"/>
                </a:lnTo>
                <a:lnTo>
                  <a:pt x="30713" y="34491"/>
                </a:lnTo>
                <a:lnTo>
                  <a:pt x="64226" y="10393"/>
                </a:lnTo>
                <a:lnTo>
                  <a:pt x="105506" y="145"/>
                </a:lnTo>
                <a:lnTo>
                  <a:pt x="1725168" y="0"/>
                </a:lnTo>
                <a:lnTo>
                  <a:pt x="1739804" y="953"/>
                </a:lnTo>
                <a:lnTo>
                  <a:pt x="1779771" y="14287"/>
                </a:lnTo>
                <a:lnTo>
                  <a:pt x="1811299" y="40810"/>
                </a:lnTo>
                <a:lnTo>
                  <a:pt x="1831141" y="77274"/>
                </a:lnTo>
                <a:lnTo>
                  <a:pt x="1836420" y="556260"/>
                </a:lnTo>
                <a:lnTo>
                  <a:pt x="1835466" y="570896"/>
                </a:lnTo>
                <a:lnTo>
                  <a:pt x="1822132" y="610863"/>
                </a:lnTo>
                <a:lnTo>
                  <a:pt x="1795609" y="642391"/>
                </a:lnTo>
                <a:lnTo>
                  <a:pt x="1759145" y="662233"/>
                </a:lnTo>
                <a:lnTo>
                  <a:pt x="111251" y="667512"/>
                </a:lnTo>
                <a:lnTo>
                  <a:pt x="96620" y="666558"/>
                </a:lnTo>
                <a:lnTo>
                  <a:pt x="56659" y="653224"/>
                </a:lnTo>
                <a:lnTo>
                  <a:pt x="25128" y="626701"/>
                </a:lnTo>
                <a:lnTo>
                  <a:pt x="5280" y="590237"/>
                </a:lnTo>
                <a:lnTo>
                  <a:pt x="0" y="111251"/>
                </a:lnTo>
                <a:close/>
              </a:path>
            </a:pathLst>
          </a:custGeom>
          <a:ln w="19812">
            <a:solidFill>
              <a:srgbClr val="2D75B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 txBox="1"/>
          <p:nvPr/>
        </p:nvSpPr>
        <p:spPr>
          <a:xfrm>
            <a:off x="785266" y="2141866"/>
            <a:ext cx="1478915" cy="177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b="1" i="1" spc="240" dirty="0">
                <a:solidFill>
                  <a:srgbClr val="001F5F"/>
                </a:solidFill>
                <a:latin typeface="Calibri"/>
                <a:cs typeface="Calibri"/>
              </a:rPr>
              <a:t>С</a:t>
            </a:r>
            <a:r>
              <a:rPr sz="1200" b="1" i="1" spc="165" dirty="0">
                <a:solidFill>
                  <a:srgbClr val="001F5F"/>
                </a:solidFill>
                <a:latin typeface="Calibri"/>
                <a:cs typeface="Calibri"/>
              </a:rPr>
              <a:t>Т</a:t>
            </a:r>
            <a:r>
              <a:rPr sz="1200" b="1" i="1" spc="220" dirty="0">
                <a:solidFill>
                  <a:srgbClr val="001F5F"/>
                </a:solidFill>
                <a:latin typeface="Calibri"/>
                <a:cs typeface="Calibri"/>
              </a:rPr>
              <a:t>Р</a:t>
            </a:r>
            <a:r>
              <a:rPr sz="1200" b="1" i="1" spc="200" dirty="0">
                <a:solidFill>
                  <a:srgbClr val="001F5F"/>
                </a:solidFill>
                <a:latin typeface="Calibri"/>
                <a:cs typeface="Calibri"/>
              </a:rPr>
              <a:t>О</a:t>
            </a:r>
            <a:r>
              <a:rPr sz="1200" b="1" i="1" spc="190" dirty="0">
                <a:solidFill>
                  <a:srgbClr val="001F5F"/>
                </a:solidFill>
                <a:latin typeface="Calibri"/>
                <a:cs typeface="Calibri"/>
              </a:rPr>
              <a:t>И</a:t>
            </a:r>
            <a:r>
              <a:rPr sz="1200" b="1" i="1" spc="165" dirty="0">
                <a:solidFill>
                  <a:srgbClr val="001F5F"/>
                </a:solidFill>
                <a:latin typeface="Calibri"/>
                <a:cs typeface="Calibri"/>
              </a:rPr>
              <a:t>Т</a:t>
            </a:r>
            <a:r>
              <a:rPr sz="1200" b="1" i="1" spc="204" dirty="0">
                <a:solidFill>
                  <a:srgbClr val="001F5F"/>
                </a:solidFill>
                <a:latin typeface="Calibri"/>
                <a:cs typeface="Calibri"/>
              </a:rPr>
              <a:t>ЕЛ</a:t>
            </a:r>
            <a:r>
              <a:rPr sz="1200" b="1" i="1" spc="200" dirty="0">
                <a:solidFill>
                  <a:srgbClr val="001F5F"/>
                </a:solidFill>
                <a:latin typeface="Calibri"/>
                <a:cs typeface="Calibri"/>
              </a:rPr>
              <a:t>Ь</a:t>
            </a:r>
            <a:r>
              <a:rPr sz="1200" b="1" i="1" spc="240" dirty="0">
                <a:solidFill>
                  <a:srgbClr val="001F5F"/>
                </a:solidFill>
                <a:latin typeface="Calibri"/>
                <a:cs typeface="Calibri"/>
              </a:rPr>
              <a:t>С</a:t>
            </a:r>
            <a:r>
              <a:rPr sz="1200" b="1" i="1" spc="165" dirty="0">
                <a:solidFill>
                  <a:srgbClr val="001F5F"/>
                </a:solidFill>
                <a:latin typeface="Calibri"/>
                <a:cs typeface="Calibri"/>
              </a:rPr>
              <a:t>Т</a:t>
            </a:r>
            <a:r>
              <a:rPr sz="1200" b="1" i="1" spc="215" dirty="0">
                <a:solidFill>
                  <a:srgbClr val="001F5F"/>
                </a:solidFill>
                <a:latin typeface="Calibri"/>
                <a:cs typeface="Calibri"/>
              </a:rPr>
              <a:t>В</a:t>
            </a:r>
            <a:r>
              <a:rPr sz="1200" b="1" i="1" spc="204" dirty="0">
                <a:solidFill>
                  <a:srgbClr val="001F5F"/>
                </a:solidFill>
                <a:latin typeface="Calibri"/>
                <a:cs typeface="Calibri"/>
              </a:rPr>
              <a:t>О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29" name="object 29"/>
          <p:cNvSpPr/>
          <p:nvPr/>
        </p:nvSpPr>
        <p:spPr>
          <a:xfrm>
            <a:off x="606551" y="1406652"/>
            <a:ext cx="10979150" cy="338455"/>
          </a:xfrm>
          <a:custGeom>
            <a:avLst/>
            <a:gdLst/>
            <a:ahLst/>
            <a:cxnLst/>
            <a:rect l="l" t="t" r="r" b="b"/>
            <a:pathLst>
              <a:path w="10979150" h="338455">
                <a:moveTo>
                  <a:pt x="0" y="338327"/>
                </a:moveTo>
                <a:lnTo>
                  <a:pt x="10978896" y="338327"/>
                </a:lnTo>
                <a:lnTo>
                  <a:pt x="10978896" y="0"/>
                </a:lnTo>
                <a:lnTo>
                  <a:pt x="0" y="0"/>
                </a:lnTo>
                <a:lnTo>
                  <a:pt x="0" y="338327"/>
                </a:lnTo>
                <a:close/>
              </a:path>
            </a:pathLst>
          </a:custGeom>
          <a:solidFill>
            <a:srgbClr val="001F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9656064" y="1801380"/>
            <a:ext cx="2019300" cy="82904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9749790" y="1884426"/>
            <a:ext cx="1836420" cy="668020"/>
          </a:xfrm>
          <a:custGeom>
            <a:avLst/>
            <a:gdLst/>
            <a:ahLst/>
            <a:cxnLst/>
            <a:rect l="l" t="t" r="r" b="b"/>
            <a:pathLst>
              <a:path w="1836420" h="668019">
                <a:moveTo>
                  <a:pt x="1725167" y="0"/>
                </a:moveTo>
                <a:lnTo>
                  <a:pt x="105504" y="145"/>
                </a:lnTo>
                <a:lnTo>
                  <a:pt x="64215" y="10393"/>
                </a:lnTo>
                <a:lnTo>
                  <a:pt x="30704" y="34491"/>
                </a:lnTo>
                <a:lnTo>
                  <a:pt x="8217" y="69193"/>
                </a:lnTo>
                <a:lnTo>
                  <a:pt x="0" y="111251"/>
                </a:lnTo>
                <a:lnTo>
                  <a:pt x="145" y="562007"/>
                </a:lnTo>
                <a:lnTo>
                  <a:pt x="10393" y="603296"/>
                </a:lnTo>
                <a:lnTo>
                  <a:pt x="34491" y="636807"/>
                </a:lnTo>
                <a:lnTo>
                  <a:pt x="69193" y="659294"/>
                </a:lnTo>
                <a:lnTo>
                  <a:pt x="111251" y="667512"/>
                </a:lnTo>
                <a:lnTo>
                  <a:pt x="1730915" y="667366"/>
                </a:lnTo>
                <a:lnTo>
                  <a:pt x="1772204" y="657118"/>
                </a:lnTo>
                <a:lnTo>
                  <a:pt x="1805715" y="633020"/>
                </a:lnTo>
                <a:lnTo>
                  <a:pt x="1828202" y="598318"/>
                </a:lnTo>
                <a:lnTo>
                  <a:pt x="1836419" y="556260"/>
                </a:lnTo>
                <a:lnTo>
                  <a:pt x="1836274" y="105504"/>
                </a:lnTo>
                <a:lnTo>
                  <a:pt x="1826026" y="64215"/>
                </a:lnTo>
                <a:lnTo>
                  <a:pt x="1801928" y="30704"/>
                </a:lnTo>
                <a:lnTo>
                  <a:pt x="1767226" y="8217"/>
                </a:lnTo>
                <a:lnTo>
                  <a:pt x="1725167" y="0"/>
                </a:lnTo>
                <a:close/>
              </a:path>
            </a:pathLst>
          </a:custGeom>
          <a:solidFill>
            <a:srgbClr val="F1F1F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9749790" y="1884426"/>
            <a:ext cx="1836420" cy="668020"/>
          </a:xfrm>
          <a:custGeom>
            <a:avLst/>
            <a:gdLst/>
            <a:ahLst/>
            <a:cxnLst/>
            <a:rect l="l" t="t" r="r" b="b"/>
            <a:pathLst>
              <a:path w="1836420" h="668019">
                <a:moveTo>
                  <a:pt x="0" y="111251"/>
                </a:moveTo>
                <a:lnTo>
                  <a:pt x="8217" y="69193"/>
                </a:lnTo>
                <a:lnTo>
                  <a:pt x="30704" y="34491"/>
                </a:lnTo>
                <a:lnTo>
                  <a:pt x="64215" y="10393"/>
                </a:lnTo>
                <a:lnTo>
                  <a:pt x="105504" y="145"/>
                </a:lnTo>
                <a:lnTo>
                  <a:pt x="1725167" y="0"/>
                </a:lnTo>
                <a:lnTo>
                  <a:pt x="1739804" y="953"/>
                </a:lnTo>
                <a:lnTo>
                  <a:pt x="1779771" y="14287"/>
                </a:lnTo>
                <a:lnTo>
                  <a:pt x="1811299" y="40810"/>
                </a:lnTo>
                <a:lnTo>
                  <a:pt x="1831141" y="77274"/>
                </a:lnTo>
                <a:lnTo>
                  <a:pt x="1836419" y="556260"/>
                </a:lnTo>
                <a:lnTo>
                  <a:pt x="1835466" y="570896"/>
                </a:lnTo>
                <a:lnTo>
                  <a:pt x="1822132" y="610863"/>
                </a:lnTo>
                <a:lnTo>
                  <a:pt x="1795609" y="642391"/>
                </a:lnTo>
                <a:lnTo>
                  <a:pt x="1759145" y="662233"/>
                </a:lnTo>
                <a:lnTo>
                  <a:pt x="111251" y="667512"/>
                </a:lnTo>
                <a:lnTo>
                  <a:pt x="96615" y="666558"/>
                </a:lnTo>
                <a:lnTo>
                  <a:pt x="56648" y="653224"/>
                </a:lnTo>
                <a:lnTo>
                  <a:pt x="25120" y="626701"/>
                </a:lnTo>
                <a:lnTo>
                  <a:pt x="5278" y="590237"/>
                </a:lnTo>
                <a:lnTo>
                  <a:pt x="0" y="111251"/>
                </a:lnTo>
                <a:close/>
              </a:path>
            </a:pathLst>
          </a:custGeom>
          <a:ln w="19812">
            <a:solidFill>
              <a:srgbClr val="2D75B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606551" y="2851404"/>
            <a:ext cx="2036445" cy="2123440"/>
          </a:xfrm>
          <a:custGeom>
            <a:avLst/>
            <a:gdLst/>
            <a:ahLst/>
            <a:cxnLst/>
            <a:rect l="l" t="t" r="r" b="b"/>
            <a:pathLst>
              <a:path w="2036445" h="2123440">
                <a:moveTo>
                  <a:pt x="0" y="2122932"/>
                </a:moveTo>
                <a:lnTo>
                  <a:pt x="2036064" y="2122932"/>
                </a:lnTo>
                <a:lnTo>
                  <a:pt x="2036064" y="0"/>
                </a:lnTo>
                <a:lnTo>
                  <a:pt x="0" y="0"/>
                </a:lnTo>
                <a:lnTo>
                  <a:pt x="0" y="2122932"/>
                </a:lnTo>
                <a:close/>
              </a:path>
            </a:pathLst>
          </a:custGeom>
          <a:ln w="12191">
            <a:solidFill>
              <a:srgbClr val="001F5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2842260" y="2851404"/>
            <a:ext cx="2036445" cy="2123440"/>
          </a:xfrm>
          <a:custGeom>
            <a:avLst/>
            <a:gdLst/>
            <a:ahLst/>
            <a:cxnLst/>
            <a:rect l="l" t="t" r="r" b="b"/>
            <a:pathLst>
              <a:path w="2036445" h="2123440">
                <a:moveTo>
                  <a:pt x="0" y="2122932"/>
                </a:moveTo>
                <a:lnTo>
                  <a:pt x="2036064" y="2122932"/>
                </a:lnTo>
                <a:lnTo>
                  <a:pt x="2036064" y="0"/>
                </a:lnTo>
                <a:lnTo>
                  <a:pt x="0" y="0"/>
                </a:lnTo>
                <a:lnTo>
                  <a:pt x="0" y="2122932"/>
                </a:lnTo>
                <a:close/>
              </a:path>
            </a:pathLst>
          </a:custGeom>
          <a:ln w="12191">
            <a:solidFill>
              <a:srgbClr val="001F5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 txBox="1"/>
          <p:nvPr/>
        </p:nvSpPr>
        <p:spPr>
          <a:xfrm>
            <a:off x="2921254" y="3533647"/>
            <a:ext cx="1852295" cy="4375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94945">
              <a:lnSpc>
                <a:spcPct val="100000"/>
              </a:lnSpc>
            </a:pPr>
            <a:r>
              <a:rPr sz="1200" spc="-20" dirty="0">
                <a:latin typeface="Calibri"/>
                <a:cs typeface="Calibri"/>
              </a:rPr>
              <a:t>п</a:t>
            </a:r>
            <a:r>
              <a:rPr sz="1200" spc="-35" dirty="0">
                <a:latin typeface="Calibri"/>
                <a:cs typeface="Calibri"/>
              </a:rPr>
              <a:t>о</a:t>
            </a:r>
            <a:r>
              <a:rPr sz="1200" spc="-30" dirty="0">
                <a:latin typeface="Calibri"/>
                <a:cs typeface="Calibri"/>
              </a:rPr>
              <a:t>д</a:t>
            </a:r>
            <a:r>
              <a:rPr sz="1200" spc="45" dirty="0">
                <a:latin typeface="Calibri"/>
                <a:cs typeface="Calibri"/>
              </a:rPr>
              <a:t>с</a:t>
            </a:r>
            <a:r>
              <a:rPr sz="1200" spc="30" dirty="0">
                <a:latin typeface="Calibri"/>
                <a:cs typeface="Calibri"/>
              </a:rPr>
              <a:t>т</a:t>
            </a:r>
            <a:r>
              <a:rPr sz="1200" spc="-10" dirty="0">
                <a:latin typeface="Calibri"/>
                <a:cs typeface="Calibri"/>
              </a:rPr>
              <a:t>авн</a:t>
            </a:r>
            <a:r>
              <a:rPr sz="1200" spc="5" dirty="0">
                <a:latin typeface="Calibri"/>
                <a:cs typeface="Calibri"/>
              </a:rPr>
              <a:t>ых</a:t>
            </a:r>
            <a:r>
              <a:rPr sz="1200" spc="-5" dirty="0">
                <a:latin typeface="Calibri"/>
                <a:cs typeface="Calibri"/>
              </a:rPr>
              <a:t> </a:t>
            </a:r>
            <a:r>
              <a:rPr sz="1200" spc="-30" dirty="0">
                <a:latin typeface="Calibri"/>
                <a:cs typeface="Calibri"/>
              </a:rPr>
              <a:t>лиц</a:t>
            </a:r>
            <a:endParaRPr sz="1200">
              <a:latin typeface="Calibri"/>
              <a:cs typeface="Calibri"/>
            </a:endParaRPr>
          </a:p>
          <a:p>
            <a:pPr marL="195580" indent="-182880">
              <a:lnSpc>
                <a:spcPct val="100000"/>
              </a:lnSpc>
              <a:spcBef>
                <a:spcPts val="600"/>
              </a:spcBef>
              <a:buFont typeface="Arial"/>
              <a:buChar char="•"/>
              <a:tabLst>
                <a:tab pos="195580" algn="l"/>
              </a:tabLst>
            </a:pPr>
            <a:r>
              <a:rPr sz="1200" spc="-25" dirty="0">
                <a:latin typeface="Calibri"/>
                <a:cs typeface="Calibri"/>
              </a:rPr>
              <a:t>О</a:t>
            </a:r>
            <a:r>
              <a:rPr sz="1200" spc="-20" dirty="0">
                <a:latin typeface="Calibri"/>
                <a:cs typeface="Calibri"/>
              </a:rPr>
              <a:t>т</a:t>
            </a:r>
            <a:r>
              <a:rPr sz="1200" spc="15" dirty="0">
                <a:latin typeface="Calibri"/>
                <a:cs typeface="Calibri"/>
              </a:rPr>
              <a:t>су</a:t>
            </a:r>
            <a:r>
              <a:rPr sz="1200" spc="5" dirty="0">
                <a:latin typeface="Calibri"/>
                <a:cs typeface="Calibri"/>
              </a:rPr>
              <a:t>т</a:t>
            </a:r>
            <a:r>
              <a:rPr sz="1200" spc="45" dirty="0">
                <a:latin typeface="Calibri"/>
                <a:cs typeface="Calibri"/>
              </a:rPr>
              <a:t>с</a:t>
            </a:r>
            <a:r>
              <a:rPr sz="1200" spc="30" dirty="0">
                <a:latin typeface="Calibri"/>
                <a:cs typeface="Calibri"/>
              </a:rPr>
              <a:t>т</a:t>
            </a:r>
            <a:r>
              <a:rPr sz="1200" spc="-20" dirty="0">
                <a:latin typeface="Calibri"/>
                <a:cs typeface="Calibri"/>
              </a:rPr>
              <a:t>вие</a:t>
            </a:r>
            <a:r>
              <a:rPr sz="1200" spc="30" dirty="0">
                <a:latin typeface="Calibri"/>
                <a:cs typeface="Calibri"/>
              </a:rPr>
              <a:t> </a:t>
            </a:r>
            <a:r>
              <a:rPr sz="1200" spc="-20" dirty="0">
                <a:latin typeface="Calibri"/>
                <a:cs typeface="Calibri"/>
              </a:rPr>
              <a:t>п</a:t>
            </a:r>
            <a:r>
              <a:rPr sz="1200" spc="-35" dirty="0">
                <a:latin typeface="Calibri"/>
                <a:cs typeface="Calibri"/>
              </a:rPr>
              <a:t>риобрет</a:t>
            </a:r>
            <a:r>
              <a:rPr sz="1200" spc="-40" dirty="0">
                <a:latin typeface="Calibri"/>
                <a:cs typeface="Calibri"/>
              </a:rPr>
              <a:t>ени</a:t>
            </a:r>
            <a:r>
              <a:rPr sz="1200" spc="5" dirty="0">
                <a:latin typeface="Calibri"/>
                <a:cs typeface="Calibri"/>
              </a:rPr>
              <a:t>я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36" name="object 36"/>
          <p:cNvSpPr/>
          <p:nvPr/>
        </p:nvSpPr>
        <p:spPr>
          <a:xfrm>
            <a:off x="5077967" y="2851404"/>
            <a:ext cx="2036445" cy="2123440"/>
          </a:xfrm>
          <a:custGeom>
            <a:avLst/>
            <a:gdLst/>
            <a:ahLst/>
            <a:cxnLst/>
            <a:rect l="l" t="t" r="r" b="b"/>
            <a:pathLst>
              <a:path w="2036445" h="2123440">
                <a:moveTo>
                  <a:pt x="0" y="2122932"/>
                </a:moveTo>
                <a:lnTo>
                  <a:pt x="2036064" y="2122932"/>
                </a:lnTo>
                <a:lnTo>
                  <a:pt x="2036064" y="0"/>
                </a:lnTo>
                <a:lnTo>
                  <a:pt x="0" y="0"/>
                </a:lnTo>
                <a:lnTo>
                  <a:pt x="0" y="2122932"/>
                </a:lnTo>
                <a:close/>
              </a:path>
            </a:pathLst>
          </a:custGeom>
          <a:ln w="12191">
            <a:solidFill>
              <a:srgbClr val="001F5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 txBox="1"/>
          <p:nvPr/>
        </p:nvSpPr>
        <p:spPr>
          <a:xfrm>
            <a:off x="5157342" y="3457447"/>
            <a:ext cx="1447800" cy="4375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95580">
              <a:lnSpc>
                <a:spcPct val="100000"/>
              </a:lnSpc>
            </a:pPr>
            <a:r>
              <a:rPr sz="1200" spc="45" dirty="0">
                <a:latin typeface="Calibri"/>
                <a:cs typeface="Calibri"/>
              </a:rPr>
              <a:t>с</a:t>
            </a:r>
            <a:r>
              <a:rPr sz="1200" spc="30" dirty="0">
                <a:latin typeface="Calibri"/>
                <a:cs typeface="Calibri"/>
              </a:rPr>
              <a:t>т</a:t>
            </a:r>
            <a:r>
              <a:rPr sz="1200" spc="-35" dirty="0">
                <a:latin typeface="Calibri"/>
                <a:cs typeface="Calibri"/>
              </a:rPr>
              <a:t>оим</a:t>
            </a:r>
            <a:r>
              <a:rPr sz="1200" spc="5" dirty="0">
                <a:latin typeface="Calibri"/>
                <a:cs typeface="Calibri"/>
              </a:rPr>
              <a:t>о</a:t>
            </a:r>
            <a:r>
              <a:rPr sz="1200" dirty="0">
                <a:latin typeface="Calibri"/>
                <a:cs typeface="Calibri"/>
              </a:rPr>
              <a:t>с</a:t>
            </a:r>
            <a:r>
              <a:rPr sz="1200" spc="30" dirty="0">
                <a:latin typeface="Calibri"/>
                <a:cs typeface="Calibri"/>
              </a:rPr>
              <a:t>т</a:t>
            </a:r>
            <a:r>
              <a:rPr sz="1200" spc="-40" dirty="0">
                <a:latin typeface="Calibri"/>
                <a:cs typeface="Calibri"/>
              </a:rPr>
              <a:t>и</a:t>
            </a:r>
            <a:endParaRPr sz="1200">
              <a:latin typeface="Calibri"/>
              <a:cs typeface="Calibri"/>
            </a:endParaRPr>
          </a:p>
          <a:p>
            <a:pPr marL="195580" indent="-182880">
              <a:lnSpc>
                <a:spcPct val="100000"/>
              </a:lnSpc>
              <a:spcBef>
                <a:spcPts val="600"/>
              </a:spcBef>
              <a:buFont typeface="Arial"/>
              <a:buChar char="•"/>
              <a:tabLst>
                <a:tab pos="195580" algn="l"/>
              </a:tabLst>
            </a:pPr>
            <a:r>
              <a:rPr sz="1200" spc="-10" dirty="0">
                <a:latin typeface="Calibri"/>
                <a:cs typeface="Calibri"/>
              </a:rPr>
              <a:t>Сок</a:t>
            </a:r>
            <a:r>
              <a:rPr sz="1200" spc="-20" dirty="0">
                <a:latin typeface="Calibri"/>
                <a:cs typeface="Calibri"/>
              </a:rPr>
              <a:t>р</a:t>
            </a:r>
            <a:r>
              <a:rPr sz="1200" spc="40" dirty="0">
                <a:latin typeface="Calibri"/>
                <a:cs typeface="Calibri"/>
              </a:rPr>
              <a:t>ы</a:t>
            </a:r>
            <a:r>
              <a:rPr sz="1200" spc="10" dirty="0">
                <a:latin typeface="Calibri"/>
                <a:cs typeface="Calibri"/>
              </a:rPr>
              <a:t>т</a:t>
            </a:r>
            <a:r>
              <a:rPr sz="1200" spc="-40" dirty="0">
                <a:latin typeface="Calibri"/>
                <a:cs typeface="Calibri"/>
              </a:rPr>
              <a:t>ие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spc="35" dirty="0">
                <a:latin typeface="Calibri"/>
                <a:cs typeface="Calibri"/>
              </a:rPr>
              <a:t>т</a:t>
            </a:r>
            <a:r>
              <a:rPr sz="1200" spc="-40" dirty="0">
                <a:latin typeface="Calibri"/>
                <a:cs typeface="Calibri"/>
              </a:rPr>
              <a:t>о</a:t>
            </a:r>
            <a:r>
              <a:rPr sz="1200" spc="-50" dirty="0">
                <a:latin typeface="Calibri"/>
                <a:cs typeface="Calibri"/>
              </a:rPr>
              <a:t>р</a:t>
            </a:r>
            <a:r>
              <a:rPr sz="1200" dirty="0">
                <a:latin typeface="Calibri"/>
                <a:cs typeface="Calibri"/>
              </a:rPr>
              <a:t>г</a:t>
            </a:r>
            <a:r>
              <a:rPr sz="1200" spc="-10" dirty="0">
                <a:latin typeface="Calibri"/>
                <a:cs typeface="Calibri"/>
              </a:rPr>
              <a:t>о</a:t>
            </a:r>
            <a:r>
              <a:rPr sz="1200" spc="20" dirty="0">
                <a:latin typeface="Calibri"/>
                <a:cs typeface="Calibri"/>
              </a:rPr>
              <a:t>в</a:t>
            </a:r>
            <a:r>
              <a:rPr sz="1200" spc="-40" dirty="0">
                <a:latin typeface="Calibri"/>
                <a:cs typeface="Calibri"/>
              </a:rPr>
              <a:t>ой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5157342" y="4156026"/>
            <a:ext cx="1456055" cy="36385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95580" marR="5080" indent="-182880">
              <a:lnSpc>
                <a:spcPct val="100000"/>
              </a:lnSpc>
              <a:buFont typeface="Arial"/>
              <a:buChar char="•"/>
              <a:tabLst>
                <a:tab pos="195580" algn="l"/>
              </a:tabLst>
            </a:pPr>
            <a:r>
              <a:rPr sz="1200" spc="-25" dirty="0">
                <a:latin typeface="Calibri"/>
                <a:cs typeface="Calibri"/>
              </a:rPr>
              <a:t>Пр</a:t>
            </a:r>
            <a:r>
              <a:rPr sz="1200" spc="-10" dirty="0">
                <a:latin typeface="Calibri"/>
                <a:cs typeface="Calibri"/>
              </a:rPr>
              <a:t>иня</a:t>
            </a:r>
            <a:r>
              <a:rPr sz="1200" spc="-15" dirty="0">
                <a:latin typeface="Calibri"/>
                <a:cs typeface="Calibri"/>
              </a:rPr>
              <a:t>т</a:t>
            </a:r>
            <a:r>
              <a:rPr sz="1200" spc="-40" dirty="0">
                <a:latin typeface="Calibri"/>
                <a:cs typeface="Calibri"/>
              </a:rPr>
              <a:t>ие</a:t>
            </a:r>
            <a:r>
              <a:rPr sz="1200" spc="15" dirty="0">
                <a:latin typeface="Calibri"/>
                <a:cs typeface="Calibri"/>
              </a:rPr>
              <a:t> </a:t>
            </a:r>
            <a:r>
              <a:rPr sz="1200" spc="25" dirty="0">
                <a:latin typeface="Calibri"/>
                <a:cs typeface="Calibri"/>
              </a:rPr>
              <a:t>з</a:t>
            </a:r>
            <a:r>
              <a:rPr sz="1200" dirty="0">
                <a:latin typeface="Calibri"/>
                <a:cs typeface="Calibri"/>
              </a:rPr>
              <a:t>ачета </a:t>
            </a:r>
            <a:r>
              <a:rPr sz="1200" spc="5" dirty="0">
                <a:latin typeface="Calibri"/>
                <a:cs typeface="Calibri"/>
              </a:rPr>
              <a:t>от</a:t>
            </a:r>
            <a:r>
              <a:rPr sz="1200" dirty="0">
                <a:latin typeface="Calibri"/>
                <a:cs typeface="Calibri"/>
              </a:rPr>
              <a:t> </a:t>
            </a:r>
            <a:r>
              <a:rPr sz="1200" spc="-45" dirty="0">
                <a:latin typeface="Calibri"/>
                <a:cs typeface="Calibri"/>
              </a:rPr>
              <a:t>им</a:t>
            </a:r>
            <a:r>
              <a:rPr sz="1200" spc="-35" dirty="0">
                <a:latin typeface="Calibri"/>
                <a:cs typeface="Calibri"/>
              </a:rPr>
              <a:t>по</a:t>
            </a:r>
            <a:r>
              <a:rPr sz="1200" spc="-40" dirty="0">
                <a:latin typeface="Calibri"/>
                <a:cs typeface="Calibri"/>
              </a:rPr>
              <a:t>р</a:t>
            </a:r>
            <a:r>
              <a:rPr sz="1200" spc="30" dirty="0">
                <a:latin typeface="Calibri"/>
                <a:cs typeface="Calibri"/>
              </a:rPr>
              <a:t>т</a:t>
            </a:r>
            <a:r>
              <a:rPr sz="1200" spc="-25" dirty="0">
                <a:latin typeface="Calibri"/>
                <a:cs typeface="Calibri"/>
              </a:rPr>
              <a:t>еров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39" name="object 39"/>
          <p:cNvSpPr/>
          <p:nvPr/>
        </p:nvSpPr>
        <p:spPr>
          <a:xfrm>
            <a:off x="7313676" y="2851404"/>
            <a:ext cx="2036445" cy="2123440"/>
          </a:xfrm>
          <a:custGeom>
            <a:avLst/>
            <a:gdLst/>
            <a:ahLst/>
            <a:cxnLst/>
            <a:rect l="l" t="t" r="r" b="b"/>
            <a:pathLst>
              <a:path w="2036445" h="2123440">
                <a:moveTo>
                  <a:pt x="0" y="2122932"/>
                </a:moveTo>
                <a:lnTo>
                  <a:pt x="2036064" y="2122932"/>
                </a:lnTo>
                <a:lnTo>
                  <a:pt x="2036064" y="0"/>
                </a:lnTo>
                <a:lnTo>
                  <a:pt x="0" y="0"/>
                </a:lnTo>
                <a:lnTo>
                  <a:pt x="0" y="2122932"/>
                </a:lnTo>
                <a:close/>
              </a:path>
            </a:pathLst>
          </a:custGeom>
          <a:ln w="12192">
            <a:solidFill>
              <a:srgbClr val="001F5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 txBox="1"/>
          <p:nvPr/>
        </p:nvSpPr>
        <p:spPr>
          <a:xfrm>
            <a:off x="7393305" y="3820747"/>
            <a:ext cx="1330960" cy="10953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95580" marR="16510" indent="-182880">
              <a:lnSpc>
                <a:spcPts val="1440"/>
              </a:lnSpc>
              <a:buFont typeface="Arial"/>
              <a:buChar char="•"/>
              <a:tabLst>
                <a:tab pos="195580" algn="l"/>
              </a:tabLst>
            </a:pPr>
            <a:r>
              <a:rPr sz="1200" dirty="0">
                <a:latin typeface="Calibri"/>
                <a:cs typeface="Calibri"/>
              </a:rPr>
              <a:t>В</a:t>
            </a:r>
            <a:r>
              <a:rPr sz="1200" spc="25" dirty="0">
                <a:latin typeface="Calibri"/>
                <a:cs typeface="Calibri"/>
              </a:rPr>
              <a:t>з</a:t>
            </a:r>
            <a:r>
              <a:rPr sz="1200" spc="-25" dirty="0">
                <a:latin typeface="Calibri"/>
                <a:cs typeface="Calibri"/>
              </a:rPr>
              <a:t>аи</a:t>
            </a:r>
            <a:r>
              <a:rPr sz="1200" spc="-30" dirty="0">
                <a:latin typeface="Calibri"/>
                <a:cs typeface="Calibri"/>
              </a:rPr>
              <a:t>м</a:t>
            </a:r>
            <a:r>
              <a:rPr sz="1200" spc="-40" dirty="0">
                <a:latin typeface="Calibri"/>
                <a:cs typeface="Calibri"/>
              </a:rPr>
              <a:t>о</a:t>
            </a:r>
            <a:r>
              <a:rPr sz="1200" spc="-50" dirty="0">
                <a:latin typeface="Calibri"/>
                <a:cs typeface="Calibri"/>
              </a:rPr>
              <a:t>р</a:t>
            </a:r>
            <a:r>
              <a:rPr sz="1200" spc="10" dirty="0">
                <a:latin typeface="Calibri"/>
                <a:cs typeface="Calibri"/>
              </a:rPr>
              <a:t>асче</a:t>
            </a:r>
            <a:r>
              <a:rPr sz="1200" dirty="0">
                <a:latin typeface="Calibri"/>
                <a:cs typeface="Calibri"/>
              </a:rPr>
              <a:t>т</a:t>
            </a:r>
            <a:r>
              <a:rPr sz="1200" spc="15" dirty="0">
                <a:latin typeface="Calibri"/>
                <a:cs typeface="Calibri"/>
              </a:rPr>
              <a:t>ы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spc="45" dirty="0">
                <a:latin typeface="Calibri"/>
                <a:cs typeface="Calibri"/>
              </a:rPr>
              <a:t>с</a:t>
            </a:r>
            <a:r>
              <a:rPr sz="1200" spc="20" dirty="0">
                <a:latin typeface="Calibri"/>
                <a:cs typeface="Calibri"/>
              </a:rPr>
              <a:t> </a:t>
            </a:r>
            <a:r>
              <a:rPr sz="1200" spc="-40" dirty="0">
                <a:latin typeface="Calibri"/>
                <a:cs typeface="Calibri"/>
              </a:rPr>
              <a:t>не</a:t>
            </a:r>
            <a:r>
              <a:rPr sz="1200" spc="-50" dirty="0">
                <a:latin typeface="Calibri"/>
                <a:cs typeface="Calibri"/>
              </a:rPr>
              <a:t>р</a:t>
            </a:r>
            <a:r>
              <a:rPr sz="1200" spc="-10" dirty="0">
                <a:latin typeface="Calibri"/>
                <a:cs typeface="Calibri"/>
              </a:rPr>
              <a:t>е</a:t>
            </a:r>
            <a:r>
              <a:rPr sz="1200" dirty="0">
                <a:latin typeface="Calibri"/>
                <a:cs typeface="Calibri"/>
              </a:rPr>
              <a:t>з</a:t>
            </a:r>
            <a:r>
              <a:rPr sz="1200" spc="-35" dirty="0">
                <a:latin typeface="Calibri"/>
                <a:cs typeface="Calibri"/>
              </a:rPr>
              <a:t>ид</a:t>
            </a:r>
            <a:r>
              <a:rPr sz="1200" spc="-40" dirty="0">
                <a:latin typeface="Calibri"/>
                <a:cs typeface="Calibri"/>
              </a:rPr>
              <a:t>ен</a:t>
            </a:r>
            <a:r>
              <a:rPr sz="1200" spc="30" dirty="0">
                <a:latin typeface="Calibri"/>
                <a:cs typeface="Calibri"/>
              </a:rPr>
              <a:t>т</a:t>
            </a:r>
            <a:r>
              <a:rPr sz="1200" spc="-25" dirty="0">
                <a:latin typeface="Calibri"/>
                <a:cs typeface="Calibri"/>
              </a:rPr>
              <a:t>ам</a:t>
            </a:r>
            <a:r>
              <a:rPr sz="1200" spc="-40" dirty="0">
                <a:latin typeface="Calibri"/>
                <a:cs typeface="Calibri"/>
              </a:rPr>
              <a:t>и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50" i="1" spc="25" dirty="0">
                <a:latin typeface="Arial Narrow"/>
                <a:cs typeface="Arial Narrow"/>
              </a:rPr>
              <a:t>(</a:t>
            </a:r>
            <a:r>
              <a:rPr sz="1250" i="1" spc="-30" dirty="0">
                <a:latin typeface="Arial Narrow"/>
                <a:cs typeface="Arial Narrow"/>
              </a:rPr>
              <a:t>конс</a:t>
            </a:r>
            <a:r>
              <a:rPr sz="1250" i="1" spc="-55" dirty="0">
                <a:latin typeface="Arial Narrow"/>
                <a:cs typeface="Arial Narrow"/>
              </a:rPr>
              <a:t>т</a:t>
            </a:r>
            <a:r>
              <a:rPr sz="1250" i="1" spc="10" dirty="0">
                <a:latin typeface="Arial Narrow"/>
                <a:cs typeface="Arial Narrow"/>
              </a:rPr>
              <a:t>р</a:t>
            </a:r>
            <a:r>
              <a:rPr sz="1250" i="1" spc="35" dirty="0">
                <a:latin typeface="Arial Narrow"/>
                <a:cs typeface="Arial Narrow"/>
              </a:rPr>
              <a:t>ук</a:t>
            </a:r>
            <a:r>
              <a:rPr sz="1250" i="1" spc="-360" dirty="0">
                <a:latin typeface="Arial Narrow"/>
                <a:cs typeface="Arial Narrow"/>
              </a:rPr>
              <a:t>т</a:t>
            </a:r>
            <a:r>
              <a:rPr sz="1250" i="1" spc="35" dirty="0">
                <a:latin typeface="Arial Narrow"/>
                <a:cs typeface="Arial Narrow"/>
              </a:rPr>
              <a:t>ивные</a:t>
            </a:r>
            <a:r>
              <a:rPr sz="1250" i="1" spc="15" dirty="0">
                <a:latin typeface="Arial Narrow"/>
                <a:cs typeface="Arial Narrow"/>
              </a:rPr>
              <a:t> </a:t>
            </a:r>
            <a:r>
              <a:rPr sz="1250" i="1" spc="70" dirty="0">
                <a:latin typeface="Arial Narrow"/>
                <a:cs typeface="Arial Narrow"/>
              </a:rPr>
              <a:t>д</a:t>
            </a:r>
            <a:r>
              <a:rPr sz="1250" i="1" spc="35" dirty="0">
                <a:latin typeface="Arial Narrow"/>
                <a:cs typeface="Arial Narrow"/>
              </a:rPr>
              <a:t>ивиде</a:t>
            </a:r>
            <a:r>
              <a:rPr sz="1250" i="1" spc="55" dirty="0">
                <a:latin typeface="Arial Narrow"/>
                <a:cs typeface="Arial Narrow"/>
              </a:rPr>
              <a:t>нд</a:t>
            </a:r>
            <a:r>
              <a:rPr sz="1250" i="1" spc="40" dirty="0">
                <a:latin typeface="Arial Narrow"/>
                <a:cs typeface="Arial Narrow"/>
              </a:rPr>
              <a:t>ы)</a:t>
            </a:r>
            <a:endParaRPr sz="1250">
              <a:latin typeface="Arial Narrow"/>
              <a:cs typeface="Arial Narrow"/>
            </a:endParaRPr>
          </a:p>
          <a:p>
            <a:pPr marL="195580" marR="5080" indent="-182880">
              <a:lnSpc>
                <a:spcPts val="1440"/>
              </a:lnSpc>
              <a:buFont typeface="Arial"/>
              <a:buChar char="•"/>
              <a:tabLst>
                <a:tab pos="195580" algn="l"/>
              </a:tabLst>
            </a:pPr>
            <a:r>
              <a:rPr sz="1200" dirty="0">
                <a:latin typeface="Calibri"/>
                <a:cs typeface="Calibri"/>
              </a:rPr>
              <a:t>Т</a:t>
            </a:r>
            <a:r>
              <a:rPr sz="1200" spc="-5" dirty="0">
                <a:latin typeface="Calibri"/>
                <a:cs typeface="Calibri"/>
              </a:rPr>
              <a:t>р</a:t>
            </a:r>
            <a:r>
              <a:rPr sz="1200" spc="-10" dirty="0">
                <a:latin typeface="Calibri"/>
                <a:cs typeface="Calibri"/>
              </a:rPr>
              <a:t>ансфе</a:t>
            </a:r>
            <a:r>
              <a:rPr sz="1200" spc="-50" dirty="0">
                <a:latin typeface="Calibri"/>
                <a:cs typeface="Calibri"/>
              </a:rPr>
              <a:t>р</a:t>
            </a:r>
            <a:r>
              <a:rPr sz="1200" spc="30" dirty="0">
                <a:latin typeface="Calibri"/>
                <a:cs typeface="Calibri"/>
              </a:rPr>
              <a:t>т</a:t>
            </a:r>
            <a:r>
              <a:rPr sz="1200" spc="-40" dirty="0">
                <a:latin typeface="Calibri"/>
                <a:cs typeface="Calibri"/>
              </a:rPr>
              <a:t>ное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spc="-35" dirty="0">
                <a:latin typeface="Calibri"/>
                <a:cs typeface="Calibri"/>
              </a:rPr>
              <a:t>ц</a:t>
            </a:r>
            <a:r>
              <a:rPr sz="1200" spc="-40" dirty="0">
                <a:latin typeface="Calibri"/>
                <a:cs typeface="Calibri"/>
              </a:rPr>
              <a:t>ен</a:t>
            </a:r>
            <a:r>
              <a:rPr sz="1200" spc="-35" dirty="0">
                <a:latin typeface="Calibri"/>
                <a:cs typeface="Calibri"/>
              </a:rPr>
              <a:t>о</a:t>
            </a:r>
            <a:r>
              <a:rPr sz="1200" spc="-40" dirty="0">
                <a:latin typeface="Calibri"/>
                <a:cs typeface="Calibri"/>
              </a:rPr>
              <a:t>о</a:t>
            </a:r>
            <a:r>
              <a:rPr sz="1200" spc="-70" dirty="0">
                <a:latin typeface="Calibri"/>
                <a:cs typeface="Calibri"/>
              </a:rPr>
              <a:t>б</a:t>
            </a:r>
            <a:r>
              <a:rPr sz="1200" spc="-50" dirty="0">
                <a:latin typeface="Calibri"/>
                <a:cs typeface="Calibri"/>
              </a:rPr>
              <a:t>р</a:t>
            </a:r>
            <a:r>
              <a:rPr sz="1200" spc="10" dirty="0">
                <a:latin typeface="Calibri"/>
                <a:cs typeface="Calibri"/>
              </a:rPr>
              <a:t>аз</a:t>
            </a:r>
            <a:r>
              <a:rPr sz="1200" spc="-10" dirty="0">
                <a:latin typeface="Calibri"/>
                <a:cs typeface="Calibri"/>
              </a:rPr>
              <a:t>о</a:t>
            </a:r>
            <a:r>
              <a:rPr sz="1200" spc="-20" dirty="0">
                <a:latin typeface="Calibri"/>
                <a:cs typeface="Calibri"/>
              </a:rPr>
              <a:t>в</a:t>
            </a:r>
            <a:r>
              <a:rPr sz="1200" spc="-25" dirty="0">
                <a:latin typeface="Calibri"/>
                <a:cs typeface="Calibri"/>
              </a:rPr>
              <a:t>ани</a:t>
            </a:r>
            <a:r>
              <a:rPr sz="1200" spc="-45" dirty="0">
                <a:latin typeface="Calibri"/>
                <a:cs typeface="Calibri"/>
              </a:rPr>
              <a:t>е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41" name="object 41"/>
          <p:cNvSpPr/>
          <p:nvPr/>
        </p:nvSpPr>
        <p:spPr>
          <a:xfrm>
            <a:off x="9549383" y="2851404"/>
            <a:ext cx="2036445" cy="2123440"/>
          </a:xfrm>
          <a:custGeom>
            <a:avLst/>
            <a:gdLst/>
            <a:ahLst/>
            <a:cxnLst/>
            <a:rect l="l" t="t" r="r" b="b"/>
            <a:pathLst>
              <a:path w="2036445" h="2123440">
                <a:moveTo>
                  <a:pt x="0" y="2122932"/>
                </a:moveTo>
                <a:lnTo>
                  <a:pt x="2036064" y="2122932"/>
                </a:lnTo>
                <a:lnTo>
                  <a:pt x="2036064" y="0"/>
                </a:lnTo>
                <a:lnTo>
                  <a:pt x="0" y="0"/>
                </a:lnTo>
                <a:lnTo>
                  <a:pt x="0" y="2122932"/>
                </a:lnTo>
                <a:close/>
              </a:path>
            </a:pathLst>
          </a:custGeom>
          <a:ln w="12192">
            <a:solidFill>
              <a:srgbClr val="001F5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 txBox="1"/>
          <p:nvPr/>
        </p:nvSpPr>
        <p:spPr>
          <a:xfrm>
            <a:off x="9629393" y="3530806"/>
            <a:ext cx="1429385" cy="8064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95580" indent="-182880">
              <a:lnSpc>
                <a:spcPct val="100000"/>
              </a:lnSpc>
              <a:buFont typeface="Arial"/>
              <a:buChar char="•"/>
              <a:tabLst>
                <a:tab pos="195580" algn="l"/>
              </a:tabLst>
            </a:pPr>
            <a:r>
              <a:rPr sz="1200" spc="-40" dirty="0">
                <a:latin typeface="Calibri"/>
                <a:cs typeface="Calibri"/>
              </a:rPr>
              <a:t>Импор</a:t>
            </a:r>
            <a:r>
              <a:rPr sz="1200" spc="30" dirty="0">
                <a:latin typeface="Calibri"/>
                <a:cs typeface="Calibri"/>
              </a:rPr>
              <a:t>т</a:t>
            </a:r>
            <a:r>
              <a:rPr sz="1200" spc="-70" dirty="0">
                <a:latin typeface="Calibri"/>
                <a:cs typeface="Calibri"/>
              </a:rPr>
              <a:t>,</a:t>
            </a:r>
            <a:r>
              <a:rPr sz="1200" dirty="0">
                <a:latin typeface="Calibri"/>
                <a:cs typeface="Calibri"/>
              </a:rPr>
              <a:t> </a:t>
            </a:r>
            <a:r>
              <a:rPr sz="1200" spc="30" dirty="0">
                <a:latin typeface="Calibri"/>
                <a:cs typeface="Calibri"/>
              </a:rPr>
              <a:t>т</a:t>
            </a:r>
            <a:r>
              <a:rPr sz="1200" spc="-15" dirty="0">
                <a:latin typeface="Calibri"/>
                <a:cs typeface="Calibri"/>
              </a:rPr>
              <a:t>оллинг</a:t>
            </a:r>
            <a:endParaRPr sz="1200">
              <a:latin typeface="Calibri"/>
              <a:cs typeface="Calibri"/>
            </a:endParaRPr>
          </a:p>
          <a:p>
            <a:pPr marR="225425" algn="ctr">
              <a:lnSpc>
                <a:spcPct val="100000"/>
              </a:lnSpc>
            </a:pPr>
            <a:r>
              <a:rPr sz="1200" spc="-10" dirty="0">
                <a:latin typeface="Calibri"/>
                <a:cs typeface="Calibri"/>
              </a:rPr>
              <a:t>к</a:t>
            </a:r>
            <a:r>
              <a:rPr sz="1200" spc="-15" dirty="0">
                <a:latin typeface="Calibri"/>
                <a:cs typeface="Calibri"/>
              </a:rPr>
              <a:t>о</a:t>
            </a:r>
            <a:r>
              <a:rPr sz="1200" spc="-30" dirty="0">
                <a:latin typeface="Calibri"/>
                <a:cs typeface="Calibri"/>
              </a:rPr>
              <a:t>н</a:t>
            </a:r>
            <a:r>
              <a:rPr sz="1200" spc="-40" dirty="0">
                <a:latin typeface="Calibri"/>
                <a:cs typeface="Calibri"/>
              </a:rPr>
              <a:t>ц</a:t>
            </a:r>
            <a:r>
              <a:rPr sz="1200" spc="-15" dirty="0">
                <a:latin typeface="Calibri"/>
                <a:cs typeface="Calibri"/>
              </a:rPr>
              <a:t>ен</a:t>
            </a:r>
            <a:r>
              <a:rPr sz="1200" spc="-20" dirty="0">
                <a:latin typeface="Calibri"/>
                <a:cs typeface="Calibri"/>
              </a:rPr>
              <a:t>т</a:t>
            </a:r>
            <a:r>
              <a:rPr sz="1200" spc="-45" dirty="0">
                <a:latin typeface="Calibri"/>
                <a:cs typeface="Calibri"/>
              </a:rPr>
              <a:t>р</a:t>
            </a:r>
            <a:r>
              <a:rPr sz="1200" spc="20" dirty="0">
                <a:latin typeface="Calibri"/>
                <a:cs typeface="Calibri"/>
              </a:rPr>
              <a:t>а</a:t>
            </a:r>
            <a:r>
              <a:rPr sz="1200" spc="5" dirty="0">
                <a:latin typeface="Calibri"/>
                <a:cs typeface="Calibri"/>
              </a:rPr>
              <a:t>т</a:t>
            </a:r>
            <a:r>
              <a:rPr sz="1200" dirty="0">
                <a:latin typeface="Calibri"/>
                <a:cs typeface="Calibri"/>
              </a:rPr>
              <a:t>а</a:t>
            </a:r>
            <a:endParaRPr sz="1200">
              <a:latin typeface="Calibri"/>
              <a:cs typeface="Calibri"/>
            </a:endParaRPr>
          </a:p>
          <a:p>
            <a:pPr marL="195580" marR="5080" indent="-182880">
              <a:lnSpc>
                <a:spcPct val="100000"/>
              </a:lnSpc>
              <a:spcBef>
                <a:spcPts val="600"/>
              </a:spcBef>
              <a:buFont typeface="Arial"/>
              <a:buChar char="•"/>
              <a:tabLst>
                <a:tab pos="195580" algn="l"/>
              </a:tabLst>
            </a:pPr>
            <a:r>
              <a:rPr sz="1200" dirty="0">
                <a:latin typeface="Calibri"/>
                <a:cs typeface="Calibri"/>
              </a:rPr>
              <a:t>Экспо</a:t>
            </a:r>
            <a:r>
              <a:rPr sz="1200" spc="-10" dirty="0">
                <a:latin typeface="Calibri"/>
                <a:cs typeface="Calibri"/>
              </a:rPr>
              <a:t>р</a:t>
            </a:r>
            <a:r>
              <a:rPr sz="1200" spc="40" dirty="0">
                <a:latin typeface="Calibri"/>
                <a:cs typeface="Calibri"/>
              </a:rPr>
              <a:t>т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15" dirty="0">
                <a:latin typeface="Calibri"/>
                <a:cs typeface="Calibri"/>
              </a:rPr>
              <a:t>полез</a:t>
            </a:r>
            <a:r>
              <a:rPr sz="1200" spc="-20" dirty="0">
                <a:latin typeface="Calibri"/>
                <a:cs typeface="Calibri"/>
              </a:rPr>
              <a:t>ного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spc="-15" dirty="0">
                <a:latin typeface="Calibri"/>
                <a:cs typeface="Calibri"/>
              </a:rPr>
              <a:t>ископаемого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43" name="object 43"/>
          <p:cNvSpPr/>
          <p:nvPr/>
        </p:nvSpPr>
        <p:spPr>
          <a:xfrm>
            <a:off x="616458" y="5851397"/>
            <a:ext cx="1251585" cy="737870"/>
          </a:xfrm>
          <a:custGeom>
            <a:avLst/>
            <a:gdLst/>
            <a:ahLst/>
            <a:cxnLst/>
            <a:rect l="l" t="t" r="r" b="b"/>
            <a:pathLst>
              <a:path w="1251585" h="737870">
                <a:moveTo>
                  <a:pt x="0" y="73761"/>
                </a:moveTo>
                <a:lnTo>
                  <a:pt x="11982" y="33442"/>
                </a:lnTo>
                <a:lnTo>
                  <a:pt x="42997" y="6700"/>
                </a:lnTo>
                <a:lnTo>
                  <a:pt x="1177417" y="0"/>
                </a:lnTo>
                <a:lnTo>
                  <a:pt x="1191914" y="1422"/>
                </a:lnTo>
                <a:lnTo>
                  <a:pt x="1228538" y="20564"/>
                </a:lnTo>
                <a:lnTo>
                  <a:pt x="1249118" y="56271"/>
                </a:lnTo>
                <a:lnTo>
                  <a:pt x="1251204" y="663854"/>
                </a:lnTo>
                <a:lnTo>
                  <a:pt x="1249781" y="678343"/>
                </a:lnTo>
                <a:lnTo>
                  <a:pt x="1230636" y="714954"/>
                </a:lnTo>
                <a:lnTo>
                  <a:pt x="1194917" y="735530"/>
                </a:lnTo>
                <a:lnTo>
                  <a:pt x="73761" y="737615"/>
                </a:lnTo>
                <a:lnTo>
                  <a:pt x="59270" y="736193"/>
                </a:lnTo>
                <a:lnTo>
                  <a:pt x="22655" y="717044"/>
                </a:lnTo>
                <a:lnTo>
                  <a:pt x="2081" y="681328"/>
                </a:lnTo>
                <a:lnTo>
                  <a:pt x="0" y="73761"/>
                </a:lnTo>
                <a:close/>
              </a:path>
            </a:pathLst>
          </a:custGeom>
          <a:ln w="19812">
            <a:solidFill>
              <a:srgbClr val="0950A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 txBox="1"/>
          <p:nvPr/>
        </p:nvSpPr>
        <p:spPr>
          <a:xfrm>
            <a:off x="677062" y="6077036"/>
            <a:ext cx="1129030" cy="29083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15595" marR="5080" indent="-303530">
              <a:lnSpc>
                <a:spcPts val="1090"/>
              </a:lnSpc>
            </a:pPr>
            <a:r>
              <a:rPr sz="1000" b="1" i="1" spc="170" dirty="0">
                <a:solidFill>
                  <a:srgbClr val="001F5F"/>
                </a:solidFill>
                <a:latin typeface="Calibri"/>
                <a:cs typeface="Calibri"/>
              </a:rPr>
              <a:t>П</a:t>
            </a:r>
            <a:r>
              <a:rPr sz="1000" b="1" i="1" spc="155" dirty="0">
                <a:solidFill>
                  <a:srgbClr val="001F5F"/>
                </a:solidFill>
                <a:latin typeface="Calibri"/>
                <a:cs typeface="Calibri"/>
              </a:rPr>
              <a:t>риори</a:t>
            </a:r>
            <a:r>
              <a:rPr sz="1000" b="1" i="1" spc="-280" dirty="0">
                <a:solidFill>
                  <a:srgbClr val="001F5F"/>
                </a:solidFill>
                <a:latin typeface="Calibri"/>
                <a:cs typeface="Calibri"/>
              </a:rPr>
              <a:t>т</a:t>
            </a:r>
            <a:r>
              <a:rPr sz="1000" b="1" i="1" spc="150" dirty="0">
                <a:solidFill>
                  <a:srgbClr val="001F5F"/>
                </a:solidFill>
                <a:latin typeface="Calibri"/>
                <a:cs typeface="Calibri"/>
              </a:rPr>
              <a:t>из</a:t>
            </a:r>
            <a:r>
              <a:rPr sz="1000" b="1" i="1" spc="105" dirty="0">
                <a:solidFill>
                  <a:srgbClr val="001F5F"/>
                </a:solidFill>
                <a:latin typeface="Calibri"/>
                <a:cs typeface="Calibri"/>
              </a:rPr>
              <a:t>а</a:t>
            </a:r>
            <a:r>
              <a:rPr sz="1000" b="1" i="1" spc="100" dirty="0">
                <a:solidFill>
                  <a:srgbClr val="001F5F"/>
                </a:solidFill>
                <a:latin typeface="Calibri"/>
                <a:cs typeface="Calibri"/>
              </a:rPr>
              <a:t>ц</a:t>
            </a:r>
            <a:r>
              <a:rPr sz="1000" b="1" i="1" spc="150" dirty="0">
                <a:solidFill>
                  <a:srgbClr val="001F5F"/>
                </a:solidFill>
                <a:latin typeface="Calibri"/>
                <a:cs typeface="Calibri"/>
              </a:rPr>
              <a:t>ия</a:t>
            </a:r>
            <a:r>
              <a:rPr sz="1000" b="1" i="1" spc="110" dirty="0">
                <a:solidFill>
                  <a:srgbClr val="001F5F"/>
                </a:solidFill>
                <a:latin typeface="Calibri"/>
                <a:cs typeface="Calibri"/>
              </a:rPr>
              <a:t> р</a:t>
            </a:r>
            <a:r>
              <a:rPr sz="1000" b="1" i="1" spc="160" dirty="0">
                <a:solidFill>
                  <a:srgbClr val="001F5F"/>
                </a:solidFill>
                <a:latin typeface="Calibri"/>
                <a:cs typeface="Calibri"/>
              </a:rPr>
              <a:t>ис</a:t>
            </a:r>
            <a:r>
              <a:rPr sz="1000" b="1" i="1" spc="165" dirty="0">
                <a:solidFill>
                  <a:srgbClr val="001F5F"/>
                </a:solidFill>
                <a:latin typeface="Calibri"/>
                <a:cs typeface="Calibri"/>
              </a:rPr>
              <a:t>к</a:t>
            </a:r>
            <a:r>
              <a:rPr sz="1000" b="1" i="1" spc="114" dirty="0">
                <a:solidFill>
                  <a:srgbClr val="001F5F"/>
                </a:solidFill>
                <a:latin typeface="Calibri"/>
                <a:cs typeface="Calibri"/>
              </a:rPr>
              <a:t>о</a:t>
            </a:r>
            <a:r>
              <a:rPr sz="1000" b="1" i="1" spc="120" dirty="0">
                <a:solidFill>
                  <a:srgbClr val="001F5F"/>
                </a:solidFill>
                <a:latin typeface="Calibri"/>
                <a:cs typeface="Calibri"/>
              </a:rPr>
              <a:t>в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45" name="object 45"/>
          <p:cNvSpPr/>
          <p:nvPr/>
        </p:nvSpPr>
        <p:spPr>
          <a:xfrm>
            <a:off x="2005583" y="6047232"/>
            <a:ext cx="292735" cy="344805"/>
          </a:xfrm>
          <a:custGeom>
            <a:avLst/>
            <a:gdLst/>
            <a:ahLst/>
            <a:cxnLst/>
            <a:rect l="l" t="t" r="r" b="b"/>
            <a:pathLst>
              <a:path w="292735" h="344804">
                <a:moveTo>
                  <a:pt x="146304" y="0"/>
                </a:moveTo>
                <a:lnTo>
                  <a:pt x="146304" y="68884"/>
                </a:lnTo>
                <a:lnTo>
                  <a:pt x="0" y="68884"/>
                </a:lnTo>
                <a:lnTo>
                  <a:pt x="0" y="275539"/>
                </a:lnTo>
                <a:lnTo>
                  <a:pt x="146304" y="275539"/>
                </a:lnTo>
                <a:lnTo>
                  <a:pt x="146304" y="344424"/>
                </a:lnTo>
                <a:lnTo>
                  <a:pt x="292608" y="172212"/>
                </a:lnTo>
                <a:lnTo>
                  <a:pt x="146304" y="0"/>
                </a:lnTo>
                <a:close/>
              </a:path>
            </a:pathLst>
          </a:custGeom>
          <a:solidFill>
            <a:srgbClr val="BEBEB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2005583" y="6047232"/>
            <a:ext cx="292735" cy="344805"/>
          </a:xfrm>
          <a:custGeom>
            <a:avLst/>
            <a:gdLst/>
            <a:ahLst/>
            <a:cxnLst/>
            <a:rect l="l" t="t" r="r" b="b"/>
            <a:pathLst>
              <a:path w="292735" h="344804">
                <a:moveTo>
                  <a:pt x="0" y="68884"/>
                </a:moveTo>
                <a:lnTo>
                  <a:pt x="146304" y="68884"/>
                </a:lnTo>
                <a:lnTo>
                  <a:pt x="146304" y="0"/>
                </a:lnTo>
                <a:lnTo>
                  <a:pt x="292608" y="172212"/>
                </a:lnTo>
                <a:lnTo>
                  <a:pt x="146304" y="344424"/>
                </a:lnTo>
                <a:lnTo>
                  <a:pt x="146304" y="275539"/>
                </a:lnTo>
                <a:lnTo>
                  <a:pt x="0" y="275539"/>
                </a:lnTo>
                <a:lnTo>
                  <a:pt x="0" y="68884"/>
                </a:lnTo>
                <a:close/>
              </a:path>
            </a:pathLst>
          </a:custGeom>
          <a:ln w="9144">
            <a:solidFill>
              <a:srgbClr val="0A5AB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2422398" y="5851397"/>
            <a:ext cx="1386840" cy="737870"/>
          </a:xfrm>
          <a:custGeom>
            <a:avLst/>
            <a:gdLst/>
            <a:ahLst/>
            <a:cxnLst/>
            <a:rect l="l" t="t" r="r" b="b"/>
            <a:pathLst>
              <a:path w="1386839" h="737870">
                <a:moveTo>
                  <a:pt x="0" y="73761"/>
                </a:moveTo>
                <a:lnTo>
                  <a:pt x="11979" y="33448"/>
                </a:lnTo>
                <a:lnTo>
                  <a:pt x="42994" y="6706"/>
                </a:lnTo>
                <a:lnTo>
                  <a:pt x="1313052" y="0"/>
                </a:lnTo>
                <a:lnTo>
                  <a:pt x="1327550" y="1422"/>
                </a:lnTo>
                <a:lnTo>
                  <a:pt x="1364174" y="20564"/>
                </a:lnTo>
                <a:lnTo>
                  <a:pt x="1384754" y="56271"/>
                </a:lnTo>
                <a:lnTo>
                  <a:pt x="1386839" y="663854"/>
                </a:lnTo>
                <a:lnTo>
                  <a:pt x="1385417" y="678343"/>
                </a:lnTo>
                <a:lnTo>
                  <a:pt x="1366272" y="714954"/>
                </a:lnTo>
                <a:lnTo>
                  <a:pt x="1330553" y="735530"/>
                </a:lnTo>
                <a:lnTo>
                  <a:pt x="73787" y="737615"/>
                </a:lnTo>
                <a:lnTo>
                  <a:pt x="59289" y="736193"/>
                </a:lnTo>
                <a:lnTo>
                  <a:pt x="22665" y="717051"/>
                </a:lnTo>
                <a:lnTo>
                  <a:pt x="2085" y="681344"/>
                </a:lnTo>
                <a:lnTo>
                  <a:pt x="0" y="73761"/>
                </a:lnTo>
                <a:close/>
              </a:path>
            </a:pathLst>
          </a:custGeom>
          <a:ln w="19812">
            <a:solidFill>
              <a:srgbClr val="0950A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48"/>
          <p:cNvSpPr txBox="1"/>
          <p:nvPr/>
        </p:nvSpPr>
        <p:spPr>
          <a:xfrm>
            <a:off x="2488183" y="6077036"/>
            <a:ext cx="1254125" cy="29083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6830" marR="5080" indent="-24765">
              <a:lnSpc>
                <a:spcPts val="1090"/>
              </a:lnSpc>
            </a:pPr>
            <a:r>
              <a:rPr sz="1000" b="1" i="1" spc="-15" dirty="0">
                <a:solidFill>
                  <a:srgbClr val="001F5F"/>
                </a:solidFill>
                <a:latin typeface="Calibri"/>
                <a:cs typeface="Calibri"/>
              </a:rPr>
              <a:t>Ка</a:t>
            </a:r>
            <a:r>
              <a:rPr sz="1000" b="1" i="1" spc="-30" dirty="0">
                <a:solidFill>
                  <a:srgbClr val="001F5F"/>
                </a:solidFill>
                <a:latin typeface="Calibri"/>
                <a:cs typeface="Calibri"/>
              </a:rPr>
              <a:t>т</a:t>
            </a:r>
            <a:r>
              <a:rPr sz="1000" b="1" i="1" spc="140" dirty="0">
                <a:solidFill>
                  <a:srgbClr val="001F5F"/>
                </a:solidFill>
                <a:latin typeface="Calibri"/>
                <a:cs typeface="Calibri"/>
              </a:rPr>
              <a:t>е</a:t>
            </a:r>
            <a:r>
              <a:rPr sz="1000" b="1" i="1" spc="85" dirty="0">
                <a:solidFill>
                  <a:srgbClr val="001F5F"/>
                </a:solidFill>
                <a:latin typeface="Calibri"/>
                <a:cs typeface="Calibri"/>
              </a:rPr>
              <a:t>г</a:t>
            </a:r>
            <a:r>
              <a:rPr sz="1000" b="1" i="1" spc="114" dirty="0">
                <a:solidFill>
                  <a:srgbClr val="001F5F"/>
                </a:solidFill>
                <a:latin typeface="Calibri"/>
                <a:cs typeface="Calibri"/>
              </a:rPr>
              <a:t>о</a:t>
            </a:r>
            <a:r>
              <a:rPr sz="1000" b="1" i="1" spc="155" dirty="0">
                <a:solidFill>
                  <a:srgbClr val="001F5F"/>
                </a:solidFill>
                <a:latin typeface="Calibri"/>
                <a:cs typeface="Calibri"/>
              </a:rPr>
              <a:t>р</a:t>
            </a:r>
            <a:r>
              <a:rPr sz="1000" b="1" i="1" spc="165" dirty="0">
                <a:solidFill>
                  <a:srgbClr val="001F5F"/>
                </a:solidFill>
                <a:latin typeface="Calibri"/>
                <a:cs typeface="Calibri"/>
              </a:rPr>
              <a:t>и</a:t>
            </a:r>
            <a:r>
              <a:rPr sz="1000" b="1" i="1" spc="170" dirty="0">
                <a:solidFill>
                  <a:srgbClr val="001F5F"/>
                </a:solidFill>
                <a:latin typeface="Calibri"/>
                <a:cs typeface="Calibri"/>
              </a:rPr>
              <a:t>р</a:t>
            </a:r>
            <a:r>
              <a:rPr sz="1000" b="1" i="1" spc="114" dirty="0">
                <a:solidFill>
                  <a:srgbClr val="001F5F"/>
                </a:solidFill>
                <a:latin typeface="Calibri"/>
                <a:cs typeface="Calibri"/>
              </a:rPr>
              <a:t>о</a:t>
            </a:r>
            <a:r>
              <a:rPr sz="1000" b="1" i="1" spc="120" dirty="0">
                <a:solidFill>
                  <a:srgbClr val="001F5F"/>
                </a:solidFill>
                <a:latin typeface="Calibri"/>
                <a:cs typeface="Calibri"/>
              </a:rPr>
              <a:t>в</a:t>
            </a:r>
            <a:r>
              <a:rPr sz="1000" b="1" i="1" spc="105" dirty="0">
                <a:solidFill>
                  <a:srgbClr val="001F5F"/>
                </a:solidFill>
                <a:latin typeface="Calibri"/>
                <a:cs typeface="Calibri"/>
              </a:rPr>
              <a:t>ан</a:t>
            </a:r>
            <a:r>
              <a:rPr sz="1000" b="1" i="1" spc="160" dirty="0">
                <a:solidFill>
                  <a:srgbClr val="001F5F"/>
                </a:solidFill>
                <a:latin typeface="Calibri"/>
                <a:cs typeface="Calibri"/>
              </a:rPr>
              <a:t>ие</a:t>
            </a:r>
            <a:r>
              <a:rPr sz="1000" b="1" i="1" spc="7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000" b="1" i="1" spc="175" dirty="0">
                <a:solidFill>
                  <a:srgbClr val="001F5F"/>
                </a:solidFill>
                <a:latin typeface="Calibri"/>
                <a:cs typeface="Calibri"/>
              </a:rPr>
              <a:t>НП</a:t>
            </a:r>
            <a:r>
              <a:rPr sz="1000" b="1" i="1" spc="5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000" b="1" i="1" spc="120" dirty="0">
                <a:solidFill>
                  <a:srgbClr val="001F5F"/>
                </a:solidFill>
                <a:latin typeface="Calibri"/>
                <a:cs typeface="Calibri"/>
              </a:rPr>
              <a:t>в</a:t>
            </a:r>
            <a:r>
              <a:rPr sz="1000" b="1" i="1" spc="145" dirty="0">
                <a:solidFill>
                  <a:srgbClr val="001F5F"/>
                </a:solidFill>
                <a:latin typeface="Calibri"/>
                <a:cs typeface="Calibri"/>
              </a:rPr>
              <a:t>н</a:t>
            </a:r>
            <a:r>
              <a:rPr sz="1000" b="1" i="1" spc="-55" dirty="0">
                <a:solidFill>
                  <a:srgbClr val="001F5F"/>
                </a:solidFill>
                <a:latin typeface="Calibri"/>
                <a:cs typeface="Calibri"/>
              </a:rPr>
              <a:t>у</a:t>
            </a:r>
            <a:r>
              <a:rPr sz="1000" b="1" i="1" spc="-95" dirty="0">
                <a:solidFill>
                  <a:srgbClr val="001F5F"/>
                </a:solidFill>
                <a:latin typeface="Calibri"/>
                <a:cs typeface="Calibri"/>
              </a:rPr>
              <a:t>т</a:t>
            </a:r>
            <a:r>
              <a:rPr sz="1000" b="1" i="1" spc="155" dirty="0">
                <a:solidFill>
                  <a:srgbClr val="001F5F"/>
                </a:solidFill>
                <a:latin typeface="Calibri"/>
                <a:cs typeface="Calibri"/>
              </a:rPr>
              <a:t>р</a:t>
            </a:r>
            <a:r>
              <a:rPr sz="1000" b="1" i="1" spc="175" dirty="0">
                <a:solidFill>
                  <a:srgbClr val="001F5F"/>
                </a:solidFill>
                <a:latin typeface="Calibri"/>
                <a:cs typeface="Calibri"/>
              </a:rPr>
              <a:t>и</a:t>
            </a:r>
            <a:r>
              <a:rPr sz="1000" b="1" i="1" spc="6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000" b="1" i="1" spc="155" dirty="0">
                <a:solidFill>
                  <a:srgbClr val="001F5F"/>
                </a:solidFill>
                <a:latin typeface="Calibri"/>
                <a:cs typeface="Calibri"/>
              </a:rPr>
              <a:t>р</a:t>
            </a:r>
            <a:r>
              <a:rPr sz="1000" b="1" i="1" spc="160" dirty="0">
                <a:solidFill>
                  <a:srgbClr val="001F5F"/>
                </a:solidFill>
                <a:latin typeface="Calibri"/>
                <a:cs typeface="Calibri"/>
              </a:rPr>
              <a:t>ис</a:t>
            </a:r>
            <a:r>
              <a:rPr sz="1000" b="1" i="1" spc="165" dirty="0">
                <a:solidFill>
                  <a:srgbClr val="001F5F"/>
                </a:solidFill>
                <a:latin typeface="Calibri"/>
                <a:cs typeface="Calibri"/>
              </a:rPr>
              <a:t>к</a:t>
            </a:r>
            <a:r>
              <a:rPr sz="1000" b="1" i="1" spc="65" dirty="0">
                <a:solidFill>
                  <a:srgbClr val="001F5F"/>
                </a:solidFill>
                <a:latin typeface="Calibri"/>
                <a:cs typeface="Calibri"/>
              </a:rPr>
              <a:t>а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49" name="object 49"/>
          <p:cNvSpPr/>
          <p:nvPr/>
        </p:nvSpPr>
        <p:spPr>
          <a:xfrm>
            <a:off x="3947159" y="6047232"/>
            <a:ext cx="294640" cy="344805"/>
          </a:xfrm>
          <a:custGeom>
            <a:avLst/>
            <a:gdLst/>
            <a:ahLst/>
            <a:cxnLst/>
            <a:rect l="l" t="t" r="r" b="b"/>
            <a:pathLst>
              <a:path w="294639" h="344804">
                <a:moveTo>
                  <a:pt x="147065" y="0"/>
                </a:moveTo>
                <a:lnTo>
                  <a:pt x="147065" y="68884"/>
                </a:lnTo>
                <a:lnTo>
                  <a:pt x="0" y="68884"/>
                </a:lnTo>
                <a:lnTo>
                  <a:pt x="0" y="275539"/>
                </a:lnTo>
                <a:lnTo>
                  <a:pt x="147065" y="275539"/>
                </a:lnTo>
                <a:lnTo>
                  <a:pt x="147065" y="344424"/>
                </a:lnTo>
                <a:lnTo>
                  <a:pt x="294131" y="172212"/>
                </a:lnTo>
                <a:lnTo>
                  <a:pt x="147065" y="0"/>
                </a:lnTo>
                <a:close/>
              </a:path>
            </a:pathLst>
          </a:custGeom>
          <a:solidFill>
            <a:srgbClr val="BEBEB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object 50"/>
          <p:cNvSpPr/>
          <p:nvPr/>
        </p:nvSpPr>
        <p:spPr>
          <a:xfrm>
            <a:off x="3947159" y="6047232"/>
            <a:ext cx="294640" cy="344805"/>
          </a:xfrm>
          <a:custGeom>
            <a:avLst/>
            <a:gdLst/>
            <a:ahLst/>
            <a:cxnLst/>
            <a:rect l="l" t="t" r="r" b="b"/>
            <a:pathLst>
              <a:path w="294639" h="344804">
                <a:moveTo>
                  <a:pt x="0" y="68884"/>
                </a:moveTo>
                <a:lnTo>
                  <a:pt x="147065" y="68884"/>
                </a:lnTo>
                <a:lnTo>
                  <a:pt x="147065" y="0"/>
                </a:lnTo>
                <a:lnTo>
                  <a:pt x="294131" y="172212"/>
                </a:lnTo>
                <a:lnTo>
                  <a:pt x="147065" y="344424"/>
                </a:lnTo>
                <a:lnTo>
                  <a:pt x="147065" y="275539"/>
                </a:lnTo>
                <a:lnTo>
                  <a:pt x="0" y="275539"/>
                </a:lnTo>
                <a:lnTo>
                  <a:pt x="0" y="68884"/>
                </a:lnTo>
                <a:close/>
              </a:path>
            </a:pathLst>
          </a:custGeom>
          <a:ln w="9144">
            <a:solidFill>
              <a:srgbClr val="0A5AB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object 51"/>
          <p:cNvSpPr/>
          <p:nvPr/>
        </p:nvSpPr>
        <p:spPr>
          <a:xfrm>
            <a:off x="4363973" y="5851397"/>
            <a:ext cx="1386840" cy="737870"/>
          </a:xfrm>
          <a:custGeom>
            <a:avLst/>
            <a:gdLst/>
            <a:ahLst/>
            <a:cxnLst/>
            <a:rect l="l" t="t" r="r" b="b"/>
            <a:pathLst>
              <a:path w="1386839" h="737870">
                <a:moveTo>
                  <a:pt x="0" y="73761"/>
                </a:moveTo>
                <a:lnTo>
                  <a:pt x="11979" y="33448"/>
                </a:lnTo>
                <a:lnTo>
                  <a:pt x="42994" y="6706"/>
                </a:lnTo>
                <a:lnTo>
                  <a:pt x="1313052" y="0"/>
                </a:lnTo>
                <a:lnTo>
                  <a:pt x="1327550" y="1422"/>
                </a:lnTo>
                <a:lnTo>
                  <a:pt x="1364174" y="20564"/>
                </a:lnTo>
                <a:lnTo>
                  <a:pt x="1384754" y="56271"/>
                </a:lnTo>
                <a:lnTo>
                  <a:pt x="1386839" y="663854"/>
                </a:lnTo>
                <a:lnTo>
                  <a:pt x="1385417" y="678343"/>
                </a:lnTo>
                <a:lnTo>
                  <a:pt x="1366272" y="714954"/>
                </a:lnTo>
                <a:lnTo>
                  <a:pt x="1330553" y="735530"/>
                </a:lnTo>
                <a:lnTo>
                  <a:pt x="73787" y="737615"/>
                </a:lnTo>
                <a:lnTo>
                  <a:pt x="59289" y="736193"/>
                </a:lnTo>
                <a:lnTo>
                  <a:pt x="22665" y="717051"/>
                </a:lnTo>
                <a:lnTo>
                  <a:pt x="2085" y="681344"/>
                </a:lnTo>
                <a:lnTo>
                  <a:pt x="0" y="73761"/>
                </a:lnTo>
                <a:close/>
              </a:path>
            </a:pathLst>
          </a:custGeom>
          <a:ln w="19812">
            <a:solidFill>
              <a:srgbClr val="0950A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object 52"/>
          <p:cNvSpPr txBox="1"/>
          <p:nvPr/>
        </p:nvSpPr>
        <p:spPr>
          <a:xfrm>
            <a:off x="4431029" y="5962969"/>
            <a:ext cx="1250950" cy="51625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065" marR="5080" indent="635" algn="ctr">
              <a:lnSpc>
                <a:spcPct val="91500"/>
              </a:lnSpc>
            </a:pPr>
            <a:r>
              <a:rPr sz="900" b="1" i="1" spc="160" dirty="0">
                <a:solidFill>
                  <a:srgbClr val="001F5F"/>
                </a:solidFill>
                <a:latin typeface="Calibri"/>
                <a:cs typeface="Calibri"/>
              </a:rPr>
              <a:t>О</a:t>
            </a:r>
            <a:r>
              <a:rPr sz="900" b="1" i="1" spc="114" dirty="0">
                <a:solidFill>
                  <a:srgbClr val="001F5F"/>
                </a:solidFill>
                <a:latin typeface="Calibri"/>
                <a:cs typeface="Calibri"/>
              </a:rPr>
              <a:t>п</a:t>
            </a:r>
            <a:r>
              <a:rPr sz="900" b="1" i="1" spc="145" dirty="0">
                <a:solidFill>
                  <a:srgbClr val="001F5F"/>
                </a:solidFill>
                <a:latin typeface="Calibri"/>
                <a:cs typeface="Calibri"/>
              </a:rPr>
              <a:t>р</a:t>
            </a:r>
            <a:r>
              <a:rPr sz="900" b="1" i="1" spc="130" dirty="0">
                <a:solidFill>
                  <a:srgbClr val="001F5F"/>
                </a:solidFill>
                <a:latin typeface="Calibri"/>
                <a:cs typeface="Calibri"/>
              </a:rPr>
              <a:t>е</a:t>
            </a:r>
            <a:r>
              <a:rPr sz="900" b="1" i="1" spc="145" dirty="0">
                <a:solidFill>
                  <a:srgbClr val="001F5F"/>
                </a:solidFill>
                <a:latin typeface="Calibri"/>
                <a:cs typeface="Calibri"/>
              </a:rPr>
              <a:t>д</a:t>
            </a:r>
            <a:r>
              <a:rPr sz="900" b="1" i="1" spc="125" dirty="0">
                <a:solidFill>
                  <a:srgbClr val="001F5F"/>
                </a:solidFill>
                <a:latin typeface="Calibri"/>
                <a:cs typeface="Calibri"/>
              </a:rPr>
              <a:t>еле</a:t>
            </a:r>
            <a:r>
              <a:rPr sz="900" b="1" i="1" spc="130" dirty="0">
                <a:solidFill>
                  <a:srgbClr val="001F5F"/>
                </a:solidFill>
                <a:latin typeface="Calibri"/>
                <a:cs typeface="Calibri"/>
              </a:rPr>
              <a:t>н</a:t>
            </a:r>
            <a:r>
              <a:rPr sz="900" b="1" i="1" spc="155" dirty="0">
                <a:solidFill>
                  <a:srgbClr val="001F5F"/>
                </a:solidFill>
                <a:latin typeface="Calibri"/>
                <a:cs typeface="Calibri"/>
              </a:rPr>
              <a:t>и</a:t>
            </a:r>
            <a:r>
              <a:rPr sz="900" b="1" i="1" spc="130" dirty="0">
                <a:solidFill>
                  <a:srgbClr val="001F5F"/>
                </a:solidFill>
                <a:latin typeface="Calibri"/>
                <a:cs typeface="Calibri"/>
              </a:rPr>
              <a:t>е</a:t>
            </a:r>
            <a:r>
              <a:rPr sz="900" b="1" i="1" spc="5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900" b="1" i="1" spc="130" dirty="0">
                <a:solidFill>
                  <a:srgbClr val="001F5F"/>
                </a:solidFill>
                <a:latin typeface="Calibri"/>
                <a:cs typeface="Calibri"/>
              </a:rPr>
              <a:t>м</a:t>
            </a:r>
            <a:r>
              <a:rPr sz="900" b="1" i="1" spc="85" dirty="0">
                <a:solidFill>
                  <a:srgbClr val="001F5F"/>
                </a:solidFill>
                <a:latin typeface="Calibri"/>
                <a:cs typeface="Calibri"/>
              </a:rPr>
              <a:t>е</a:t>
            </a:r>
            <a:r>
              <a:rPr sz="900" b="1" i="1" spc="145" dirty="0">
                <a:solidFill>
                  <a:srgbClr val="001F5F"/>
                </a:solidFill>
                <a:latin typeface="Calibri"/>
                <a:cs typeface="Calibri"/>
              </a:rPr>
              <a:t>р</a:t>
            </a:r>
            <a:r>
              <a:rPr sz="900" b="1" i="1" spc="60" dirty="0">
                <a:solidFill>
                  <a:srgbClr val="001F5F"/>
                </a:solidFill>
                <a:latin typeface="Calibri"/>
                <a:cs typeface="Calibri"/>
              </a:rPr>
              <a:t> а</a:t>
            </a:r>
            <a:r>
              <a:rPr sz="900" b="1" i="1" spc="145" dirty="0">
                <a:solidFill>
                  <a:srgbClr val="001F5F"/>
                </a:solidFill>
                <a:latin typeface="Calibri"/>
                <a:cs typeface="Calibri"/>
              </a:rPr>
              <a:t>д</a:t>
            </a:r>
            <a:r>
              <a:rPr sz="900" b="1" i="1" spc="140" dirty="0">
                <a:solidFill>
                  <a:srgbClr val="001F5F"/>
                </a:solidFill>
                <a:latin typeface="Calibri"/>
                <a:cs typeface="Calibri"/>
              </a:rPr>
              <a:t>м</a:t>
            </a:r>
            <a:r>
              <a:rPr sz="900" b="1" i="1" spc="95" dirty="0">
                <a:solidFill>
                  <a:srgbClr val="001F5F"/>
                </a:solidFill>
                <a:latin typeface="Calibri"/>
                <a:cs typeface="Calibri"/>
              </a:rPr>
              <a:t>и</a:t>
            </a:r>
            <a:r>
              <a:rPr sz="900" b="1" i="1" spc="150" dirty="0">
                <a:solidFill>
                  <a:srgbClr val="001F5F"/>
                </a:solidFill>
                <a:latin typeface="Calibri"/>
                <a:cs typeface="Calibri"/>
              </a:rPr>
              <a:t>н</a:t>
            </a:r>
            <a:r>
              <a:rPr sz="900" b="1" i="1" spc="140" dirty="0">
                <a:solidFill>
                  <a:srgbClr val="001F5F"/>
                </a:solidFill>
                <a:latin typeface="Calibri"/>
                <a:cs typeface="Calibri"/>
              </a:rPr>
              <a:t>и</a:t>
            </a:r>
            <a:r>
              <a:rPr sz="900" b="1" i="1" spc="150" dirty="0">
                <a:solidFill>
                  <a:srgbClr val="001F5F"/>
                </a:solidFill>
                <a:latin typeface="Calibri"/>
                <a:cs typeface="Calibri"/>
              </a:rPr>
              <a:t>с</a:t>
            </a:r>
            <a:r>
              <a:rPr sz="900" b="1" i="1" spc="20" dirty="0">
                <a:solidFill>
                  <a:srgbClr val="001F5F"/>
                </a:solidFill>
                <a:latin typeface="Calibri"/>
                <a:cs typeface="Calibri"/>
              </a:rPr>
              <a:t>тр</a:t>
            </a:r>
            <a:r>
              <a:rPr sz="900" b="1" i="1" spc="5" dirty="0">
                <a:solidFill>
                  <a:srgbClr val="001F5F"/>
                </a:solidFill>
                <a:latin typeface="Calibri"/>
                <a:cs typeface="Calibri"/>
              </a:rPr>
              <a:t>и</a:t>
            </a:r>
            <a:r>
              <a:rPr sz="900" b="1" i="1" spc="125" dirty="0">
                <a:solidFill>
                  <a:srgbClr val="001F5F"/>
                </a:solidFill>
                <a:latin typeface="Calibri"/>
                <a:cs typeface="Calibri"/>
              </a:rPr>
              <a:t>ров</a:t>
            </a:r>
            <a:r>
              <a:rPr sz="900" b="1" i="1" spc="60" dirty="0">
                <a:solidFill>
                  <a:srgbClr val="001F5F"/>
                </a:solidFill>
                <a:latin typeface="Calibri"/>
                <a:cs typeface="Calibri"/>
              </a:rPr>
              <a:t>а</a:t>
            </a:r>
            <a:r>
              <a:rPr sz="900" b="1" i="1" spc="145" dirty="0">
                <a:solidFill>
                  <a:srgbClr val="001F5F"/>
                </a:solidFill>
                <a:latin typeface="Calibri"/>
                <a:cs typeface="Calibri"/>
              </a:rPr>
              <a:t>ни</a:t>
            </a:r>
            <a:r>
              <a:rPr sz="900" b="1" i="1" spc="6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900" b="1" i="1" spc="114" dirty="0">
                <a:solidFill>
                  <a:srgbClr val="001F5F"/>
                </a:solidFill>
                <a:latin typeface="Calibri"/>
                <a:cs typeface="Calibri"/>
              </a:rPr>
              <a:t>я</a:t>
            </a:r>
            <a:r>
              <a:rPr sz="900" b="1" i="1" spc="4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900" b="1" i="1" spc="145" dirty="0">
                <a:solidFill>
                  <a:srgbClr val="001F5F"/>
                </a:solidFill>
                <a:latin typeface="Calibri"/>
                <a:cs typeface="Calibri"/>
              </a:rPr>
              <a:t>д</a:t>
            </a:r>
            <a:r>
              <a:rPr sz="900" b="1" i="1" spc="114" dirty="0">
                <a:solidFill>
                  <a:srgbClr val="001F5F"/>
                </a:solidFill>
                <a:latin typeface="Calibri"/>
                <a:cs typeface="Calibri"/>
              </a:rPr>
              <a:t>ля</a:t>
            </a:r>
            <a:r>
              <a:rPr sz="900" b="1" i="1" spc="4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900" b="1" i="1" spc="90" dirty="0">
                <a:solidFill>
                  <a:srgbClr val="001F5F"/>
                </a:solidFill>
                <a:latin typeface="Calibri"/>
                <a:cs typeface="Calibri"/>
              </a:rPr>
              <a:t>к</a:t>
            </a:r>
            <a:r>
              <a:rPr sz="900" b="1" i="1" spc="85" dirty="0">
                <a:solidFill>
                  <a:srgbClr val="001F5F"/>
                </a:solidFill>
                <a:latin typeface="Calibri"/>
                <a:cs typeface="Calibri"/>
              </a:rPr>
              <a:t>а</a:t>
            </a:r>
            <a:r>
              <a:rPr sz="900" b="1" i="1" spc="60" dirty="0">
                <a:solidFill>
                  <a:srgbClr val="001F5F"/>
                </a:solidFill>
                <a:latin typeface="Calibri"/>
                <a:cs typeface="Calibri"/>
              </a:rPr>
              <a:t>ж</a:t>
            </a:r>
            <a:r>
              <a:rPr sz="900" b="1" i="1" spc="145" dirty="0">
                <a:solidFill>
                  <a:srgbClr val="001F5F"/>
                </a:solidFill>
                <a:latin typeface="Calibri"/>
                <a:cs typeface="Calibri"/>
              </a:rPr>
              <a:t>д</a:t>
            </a:r>
            <a:r>
              <a:rPr sz="900" b="1" i="1" spc="135" dirty="0">
                <a:solidFill>
                  <a:srgbClr val="001F5F"/>
                </a:solidFill>
                <a:latin typeface="Calibri"/>
                <a:cs typeface="Calibri"/>
              </a:rPr>
              <a:t>ой</a:t>
            </a:r>
            <a:r>
              <a:rPr sz="900" b="1" i="1" spc="5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900" b="1" i="1" spc="90" dirty="0">
                <a:solidFill>
                  <a:srgbClr val="001F5F"/>
                </a:solidFill>
                <a:latin typeface="Calibri"/>
                <a:cs typeface="Calibri"/>
              </a:rPr>
              <a:t>к</a:t>
            </a:r>
            <a:r>
              <a:rPr sz="900" b="1" i="1" spc="85" dirty="0">
                <a:solidFill>
                  <a:srgbClr val="001F5F"/>
                </a:solidFill>
                <a:latin typeface="Calibri"/>
                <a:cs typeface="Calibri"/>
              </a:rPr>
              <a:t>а</a:t>
            </a:r>
            <a:r>
              <a:rPr sz="900" b="1" i="1" spc="-75" dirty="0">
                <a:solidFill>
                  <a:srgbClr val="001F5F"/>
                </a:solidFill>
                <a:latin typeface="Calibri"/>
                <a:cs typeface="Calibri"/>
              </a:rPr>
              <a:t>т</a:t>
            </a:r>
            <a:r>
              <a:rPr sz="900" b="1" i="1" spc="-50" dirty="0">
                <a:solidFill>
                  <a:srgbClr val="001F5F"/>
                </a:solidFill>
                <a:latin typeface="Calibri"/>
                <a:cs typeface="Calibri"/>
              </a:rPr>
              <a:t>е</a:t>
            </a:r>
            <a:r>
              <a:rPr sz="900" b="1" i="1" spc="80" dirty="0">
                <a:solidFill>
                  <a:srgbClr val="001F5F"/>
                </a:solidFill>
                <a:latin typeface="Calibri"/>
                <a:cs typeface="Calibri"/>
              </a:rPr>
              <a:t>г</a:t>
            </a:r>
            <a:r>
              <a:rPr sz="900" b="1" i="1" spc="140" dirty="0">
                <a:solidFill>
                  <a:srgbClr val="001F5F"/>
                </a:solidFill>
                <a:latin typeface="Calibri"/>
                <a:cs typeface="Calibri"/>
              </a:rPr>
              <a:t>ор</a:t>
            </a:r>
            <a:r>
              <a:rPr sz="900" b="1" i="1" spc="135" dirty="0">
                <a:solidFill>
                  <a:srgbClr val="001F5F"/>
                </a:solidFill>
                <a:latin typeface="Calibri"/>
                <a:cs typeface="Calibri"/>
              </a:rPr>
              <a:t>и</a:t>
            </a:r>
            <a:r>
              <a:rPr sz="900" b="1" i="1" spc="160" dirty="0">
                <a:solidFill>
                  <a:srgbClr val="001F5F"/>
                </a:solidFill>
                <a:latin typeface="Calibri"/>
                <a:cs typeface="Calibri"/>
              </a:rPr>
              <a:t>и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53" name="object 53"/>
          <p:cNvSpPr/>
          <p:nvPr/>
        </p:nvSpPr>
        <p:spPr>
          <a:xfrm>
            <a:off x="5888735" y="6047232"/>
            <a:ext cx="294640" cy="344805"/>
          </a:xfrm>
          <a:custGeom>
            <a:avLst/>
            <a:gdLst/>
            <a:ahLst/>
            <a:cxnLst/>
            <a:rect l="l" t="t" r="r" b="b"/>
            <a:pathLst>
              <a:path w="294639" h="344804">
                <a:moveTo>
                  <a:pt x="147065" y="0"/>
                </a:moveTo>
                <a:lnTo>
                  <a:pt x="147065" y="68884"/>
                </a:lnTo>
                <a:lnTo>
                  <a:pt x="0" y="68884"/>
                </a:lnTo>
                <a:lnTo>
                  <a:pt x="0" y="275539"/>
                </a:lnTo>
                <a:lnTo>
                  <a:pt x="147065" y="275539"/>
                </a:lnTo>
                <a:lnTo>
                  <a:pt x="147065" y="344424"/>
                </a:lnTo>
                <a:lnTo>
                  <a:pt x="294131" y="172212"/>
                </a:lnTo>
                <a:lnTo>
                  <a:pt x="147065" y="0"/>
                </a:lnTo>
                <a:close/>
              </a:path>
            </a:pathLst>
          </a:custGeom>
          <a:solidFill>
            <a:srgbClr val="BEBEB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object 54"/>
          <p:cNvSpPr/>
          <p:nvPr/>
        </p:nvSpPr>
        <p:spPr>
          <a:xfrm>
            <a:off x="5888735" y="6047232"/>
            <a:ext cx="294640" cy="344805"/>
          </a:xfrm>
          <a:custGeom>
            <a:avLst/>
            <a:gdLst/>
            <a:ahLst/>
            <a:cxnLst/>
            <a:rect l="l" t="t" r="r" b="b"/>
            <a:pathLst>
              <a:path w="294639" h="344804">
                <a:moveTo>
                  <a:pt x="0" y="68884"/>
                </a:moveTo>
                <a:lnTo>
                  <a:pt x="147065" y="68884"/>
                </a:lnTo>
                <a:lnTo>
                  <a:pt x="147065" y="0"/>
                </a:lnTo>
                <a:lnTo>
                  <a:pt x="294131" y="172212"/>
                </a:lnTo>
                <a:lnTo>
                  <a:pt x="147065" y="344424"/>
                </a:lnTo>
                <a:lnTo>
                  <a:pt x="147065" y="275539"/>
                </a:lnTo>
                <a:lnTo>
                  <a:pt x="0" y="275539"/>
                </a:lnTo>
                <a:lnTo>
                  <a:pt x="0" y="68884"/>
                </a:lnTo>
                <a:close/>
              </a:path>
            </a:pathLst>
          </a:custGeom>
          <a:ln w="9144">
            <a:solidFill>
              <a:srgbClr val="0A5AB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" name="object 55"/>
          <p:cNvSpPr/>
          <p:nvPr/>
        </p:nvSpPr>
        <p:spPr>
          <a:xfrm>
            <a:off x="6305550" y="5851397"/>
            <a:ext cx="1386840" cy="737870"/>
          </a:xfrm>
          <a:custGeom>
            <a:avLst/>
            <a:gdLst/>
            <a:ahLst/>
            <a:cxnLst/>
            <a:rect l="l" t="t" r="r" b="b"/>
            <a:pathLst>
              <a:path w="1386840" h="737870">
                <a:moveTo>
                  <a:pt x="0" y="73761"/>
                </a:moveTo>
                <a:lnTo>
                  <a:pt x="11979" y="33448"/>
                </a:lnTo>
                <a:lnTo>
                  <a:pt x="42994" y="6706"/>
                </a:lnTo>
                <a:lnTo>
                  <a:pt x="1313052" y="0"/>
                </a:lnTo>
                <a:lnTo>
                  <a:pt x="1327550" y="1422"/>
                </a:lnTo>
                <a:lnTo>
                  <a:pt x="1364174" y="20564"/>
                </a:lnTo>
                <a:lnTo>
                  <a:pt x="1384754" y="56271"/>
                </a:lnTo>
                <a:lnTo>
                  <a:pt x="1386840" y="663854"/>
                </a:lnTo>
                <a:lnTo>
                  <a:pt x="1385417" y="678343"/>
                </a:lnTo>
                <a:lnTo>
                  <a:pt x="1366272" y="714954"/>
                </a:lnTo>
                <a:lnTo>
                  <a:pt x="1330553" y="735530"/>
                </a:lnTo>
                <a:lnTo>
                  <a:pt x="73787" y="737615"/>
                </a:lnTo>
                <a:lnTo>
                  <a:pt x="59289" y="736193"/>
                </a:lnTo>
                <a:lnTo>
                  <a:pt x="22665" y="717051"/>
                </a:lnTo>
                <a:lnTo>
                  <a:pt x="2085" y="681344"/>
                </a:lnTo>
                <a:lnTo>
                  <a:pt x="0" y="73761"/>
                </a:lnTo>
                <a:close/>
              </a:path>
            </a:pathLst>
          </a:custGeom>
          <a:ln w="19812">
            <a:solidFill>
              <a:srgbClr val="0950A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" name="object 56"/>
          <p:cNvSpPr txBox="1"/>
          <p:nvPr/>
        </p:nvSpPr>
        <p:spPr>
          <a:xfrm>
            <a:off x="6415278" y="6049757"/>
            <a:ext cx="1169035" cy="34417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32715" marR="5080" indent="-120650">
              <a:lnSpc>
                <a:spcPts val="1310"/>
              </a:lnSpc>
            </a:pPr>
            <a:r>
              <a:rPr sz="1200" b="1" spc="55" dirty="0">
                <a:solidFill>
                  <a:srgbClr val="001F5F"/>
                </a:solidFill>
                <a:latin typeface="Tahoma"/>
                <a:cs typeface="Tahoma"/>
              </a:rPr>
              <a:t>У</a:t>
            </a:r>
            <a:r>
              <a:rPr sz="1200" b="1" spc="10" dirty="0">
                <a:solidFill>
                  <a:srgbClr val="001F5F"/>
                </a:solidFill>
                <a:latin typeface="Tahoma"/>
                <a:cs typeface="Tahoma"/>
              </a:rPr>
              <a:t>т</a:t>
            </a:r>
            <a:r>
              <a:rPr sz="1200" b="1" spc="35" dirty="0">
                <a:solidFill>
                  <a:srgbClr val="001F5F"/>
                </a:solidFill>
                <a:latin typeface="Tahoma"/>
                <a:cs typeface="Tahoma"/>
              </a:rPr>
              <a:t>в</a:t>
            </a:r>
            <a:r>
              <a:rPr sz="1200" b="1" spc="25" dirty="0">
                <a:solidFill>
                  <a:srgbClr val="001F5F"/>
                </a:solidFill>
                <a:latin typeface="Tahoma"/>
                <a:cs typeface="Tahoma"/>
              </a:rPr>
              <a:t>е</a:t>
            </a:r>
            <a:r>
              <a:rPr sz="1200" b="1" spc="70" dirty="0">
                <a:solidFill>
                  <a:srgbClr val="001F5F"/>
                </a:solidFill>
                <a:latin typeface="Tahoma"/>
                <a:cs typeface="Tahoma"/>
              </a:rPr>
              <a:t>р</a:t>
            </a:r>
            <a:r>
              <a:rPr sz="1200" b="1" spc="50" dirty="0">
                <a:solidFill>
                  <a:srgbClr val="001F5F"/>
                </a:solidFill>
                <a:latin typeface="Tahoma"/>
                <a:cs typeface="Tahoma"/>
              </a:rPr>
              <a:t>ж</a:t>
            </a:r>
            <a:r>
              <a:rPr sz="1200" b="1" spc="30" dirty="0">
                <a:solidFill>
                  <a:srgbClr val="001F5F"/>
                </a:solidFill>
                <a:latin typeface="Tahoma"/>
                <a:cs typeface="Tahoma"/>
              </a:rPr>
              <a:t>д</a:t>
            </a:r>
            <a:r>
              <a:rPr sz="1200" b="1" spc="45" dirty="0">
                <a:solidFill>
                  <a:srgbClr val="001F5F"/>
                </a:solidFill>
                <a:latin typeface="Tahoma"/>
                <a:cs typeface="Tahoma"/>
              </a:rPr>
              <a:t>е</a:t>
            </a:r>
            <a:r>
              <a:rPr sz="1200" b="1" spc="40" dirty="0">
                <a:solidFill>
                  <a:srgbClr val="001F5F"/>
                </a:solidFill>
                <a:latin typeface="Tahoma"/>
                <a:cs typeface="Tahoma"/>
              </a:rPr>
              <a:t>н</a:t>
            </a:r>
            <a:r>
              <a:rPr sz="1200" b="1" spc="55" dirty="0">
                <a:solidFill>
                  <a:srgbClr val="001F5F"/>
                </a:solidFill>
                <a:latin typeface="Tahoma"/>
                <a:cs typeface="Tahoma"/>
              </a:rPr>
              <a:t>ие</a:t>
            </a:r>
            <a:r>
              <a:rPr sz="1200" b="1" spc="25" dirty="0">
                <a:solidFill>
                  <a:srgbClr val="001F5F"/>
                </a:solidFill>
                <a:latin typeface="Tahoma"/>
                <a:cs typeface="Tahoma"/>
              </a:rPr>
              <a:t> </a:t>
            </a:r>
            <a:r>
              <a:rPr sz="1200" b="1" spc="30" dirty="0">
                <a:solidFill>
                  <a:srgbClr val="001F5F"/>
                </a:solidFill>
                <a:latin typeface="Tahoma"/>
                <a:cs typeface="Tahoma"/>
              </a:rPr>
              <a:t>о</a:t>
            </a:r>
            <a:r>
              <a:rPr sz="1200" b="1" spc="45" dirty="0">
                <a:solidFill>
                  <a:srgbClr val="001F5F"/>
                </a:solidFill>
                <a:latin typeface="Tahoma"/>
                <a:cs typeface="Tahoma"/>
              </a:rPr>
              <a:t>п</a:t>
            </a:r>
            <a:r>
              <a:rPr sz="1200" b="1" spc="60" dirty="0">
                <a:solidFill>
                  <a:srgbClr val="001F5F"/>
                </a:solidFill>
                <a:latin typeface="Tahoma"/>
                <a:cs typeface="Tahoma"/>
              </a:rPr>
              <a:t>е</a:t>
            </a:r>
            <a:r>
              <a:rPr sz="1200" b="1" spc="55" dirty="0">
                <a:solidFill>
                  <a:srgbClr val="001F5F"/>
                </a:solidFill>
                <a:latin typeface="Tahoma"/>
                <a:cs typeface="Tahoma"/>
              </a:rPr>
              <a:t>р</a:t>
            </a:r>
            <a:r>
              <a:rPr sz="1200" b="1" spc="45" dirty="0">
                <a:solidFill>
                  <a:srgbClr val="001F5F"/>
                </a:solidFill>
                <a:latin typeface="Tahoma"/>
                <a:cs typeface="Tahoma"/>
              </a:rPr>
              <a:t>п</a:t>
            </a:r>
            <a:r>
              <a:rPr sz="1200" b="1" spc="5" dirty="0">
                <a:solidFill>
                  <a:srgbClr val="001F5F"/>
                </a:solidFill>
                <a:latin typeface="Tahoma"/>
                <a:cs typeface="Tahoma"/>
              </a:rPr>
              <a:t>л</a:t>
            </a:r>
            <a:r>
              <a:rPr sz="1200" b="1" spc="-5" dirty="0">
                <a:solidFill>
                  <a:srgbClr val="001F5F"/>
                </a:solidFill>
                <a:latin typeface="Tahoma"/>
                <a:cs typeface="Tahoma"/>
              </a:rPr>
              <a:t>а</a:t>
            </a:r>
            <a:r>
              <a:rPr sz="1200" b="1" spc="40" dirty="0">
                <a:solidFill>
                  <a:srgbClr val="001F5F"/>
                </a:solidFill>
                <a:latin typeface="Tahoma"/>
                <a:cs typeface="Tahoma"/>
              </a:rPr>
              <a:t>н</a:t>
            </a:r>
            <a:r>
              <a:rPr sz="1200" b="1" dirty="0">
                <a:solidFill>
                  <a:srgbClr val="001F5F"/>
                </a:solidFill>
                <a:latin typeface="Tahoma"/>
                <a:cs typeface="Tahoma"/>
              </a:rPr>
              <a:t>а</a:t>
            </a:r>
            <a:endParaRPr sz="1200">
              <a:latin typeface="Tahoma"/>
              <a:cs typeface="Tahoma"/>
            </a:endParaRPr>
          </a:p>
        </p:txBody>
      </p:sp>
      <p:sp>
        <p:nvSpPr>
          <p:cNvPr id="57" name="object 57"/>
          <p:cNvSpPr/>
          <p:nvPr/>
        </p:nvSpPr>
        <p:spPr>
          <a:xfrm>
            <a:off x="7830311" y="6047232"/>
            <a:ext cx="294640" cy="344805"/>
          </a:xfrm>
          <a:custGeom>
            <a:avLst/>
            <a:gdLst/>
            <a:ahLst/>
            <a:cxnLst/>
            <a:rect l="l" t="t" r="r" b="b"/>
            <a:pathLst>
              <a:path w="294640" h="344804">
                <a:moveTo>
                  <a:pt x="147066" y="0"/>
                </a:moveTo>
                <a:lnTo>
                  <a:pt x="147066" y="68884"/>
                </a:lnTo>
                <a:lnTo>
                  <a:pt x="0" y="68884"/>
                </a:lnTo>
                <a:lnTo>
                  <a:pt x="0" y="275539"/>
                </a:lnTo>
                <a:lnTo>
                  <a:pt x="147066" y="275539"/>
                </a:lnTo>
                <a:lnTo>
                  <a:pt x="147066" y="344424"/>
                </a:lnTo>
                <a:lnTo>
                  <a:pt x="294132" y="172212"/>
                </a:lnTo>
                <a:lnTo>
                  <a:pt x="147066" y="0"/>
                </a:lnTo>
                <a:close/>
              </a:path>
            </a:pathLst>
          </a:custGeom>
          <a:solidFill>
            <a:srgbClr val="BEBEB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" name="object 58"/>
          <p:cNvSpPr/>
          <p:nvPr/>
        </p:nvSpPr>
        <p:spPr>
          <a:xfrm>
            <a:off x="7830311" y="6047232"/>
            <a:ext cx="294640" cy="344805"/>
          </a:xfrm>
          <a:custGeom>
            <a:avLst/>
            <a:gdLst/>
            <a:ahLst/>
            <a:cxnLst/>
            <a:rect l="l" t="t" r="r" b="b"/>
            <a:pathLst>
              <a:path w="294640" h="344804">
                <a:moveTo>
                  <a:pt x="0" y="68884"/>
                </a:moveTo>
                <a:lnTo>
                  <a:pt x="147066" y="68884"/>
                </a:lnTo>
                <a:lnTo>
                  <a:pt x="147066" y="0"/>
                </a:lnTo>
                <a:lnTo>
                  <a:pt x="294132" y="172212"/>
                </a:lnTo>
                <a:lnTo>
                  <a:pt x="147066" y="344424"/>
                </a:lnTo>
                <a:lnTo>
                  <a:pt x="147066" y="275539"/>
                </a:lnTo>
                <a:lnTo>
                  <a:pt x="0" y="275539"/>
                </a:lnTo>
                <a:lnTo>
                  <a:pt x="0" y="68884"/>
                </a:lnTo>
                <a:close/>
              </a:path>
            </a:pathLst>
          </a:custGeom>
          <a:ln w="9143">
            <a:solidFill>
              <a:srgbClr val="0A5AB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" name="object 59"/>
          <p:cNvSpPr/>
          <p:nvPr/>
        </p:nvSpPr>
        <p:spPr>
          <a:xfrm>
            <a:off x="8247126" y="5851397"/>
            <a:ext cx="1386840" cy="737870"/>
          </a:xfrm>
          <a:custGeom>
            <a:avLst/>
            <a:gdLst/>
            <a:ahLst/>
            <a:cxnLst/>
            <a:rect l="l" t="t" r="r" b="b"/>
            <a:pathLst>
              <a:path w="1386840" h="737870">
                <a:moveTo>
                  <a:pt x="0" y="73761"/>
                </a:moveTo>
                <a:lnTo>
                  <a:pt x="11979" y="33448"/>
                </a:lnTo>
                <a:lnTo>
                  <a:pt x="42994" y="6706"/>
                </a:lnTo>
                <a:lnTo>
                  <a:pt x="1313052" y="0"/>
                </a:lnTo>
                <a:lnTo>
                  <a:pt x="1327550" y="1422"/>
                </a:lnTo>
                <a:lnTo>
                  <a:pt x="1364174" y="20564"/>
                </a:lnTo>
                <a:lnTo>
                  <a:pt x="1384754" y="56271"/>
                </a:lnTo>
                <a:lnTo>
                  <a:pt x="1386840" y="663854"/>
                </a:lnTo>
                <a:lnTo>
                  <a:pt x="1385417" y="678343"/>
                </a:lnTo>
                <a:lnTo>
                  <a:pt x="1366272" y="714954"/>
                </a:lnTo>
                <a:lnTo>
                  <a:pt x="1330553" y="735530"/>
                </a:lnTo>
                <a:lnTo>
                  <a:pt x="73787" y="737615"/>
                </a:lnTo>
                <a:lnTo>
                  <a:pt x="59289" y="736193"/>
                </a:lnTo>
                <a:lnTo>
                  <a:pt x="22665" y="717051"/>
                </a:lnTo>
                <a:lnTo>
                  <a:pt x="2085" y="681344"/>
                </a:lnTo>
                <a:lnTo>
                  <a:pt x="0" y="73761"/>
                </a:lnTo>
                <a:close/>
              </a:path>
            </a:pathLst>
          </a:custGeom>
          <a:ln w="19812">
            <a:solidFill>
              <a:srgbClr val="0950A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" name="object 60"/>
          <p:cNvSpPr txBox="1"/>
          <p:nvPr/>
        </p:nvSpPr>
        <p:spPr>
          <a:xfrm>
            <a:off x="8419845" y="6049757"/>
            <a:ext cx="1041400" cy="34417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109220">
              <a:lnSpc>
                <a:spcPts val="1310"/>
              </a:lnSpc>
            </a:pPr>
            <a:r>
              <a:rPr sz="1200" b="1" spc="40" dirty="0">
                <a:solidFill>
                  <a:srgbClr val="001F5F"/>
                </a:solidFill>
                <a:latin typeface="Tahoma"/>
                <a:cs typeface="Tahoma"/>
              </a:rPr>
              <a:t>К</a:t>
            </a:r>
            <a:r>
              <a:rPr sz="1200" b="1" spc="30" dirty="0">
                <a:solidFill>
                  <a:srgbClr val="001F5F"/>
                </a:solidFill>
                <a:latin typeface="Tahoma"/>
                <a:cs typeface="Tahoma"/>
              </a:rPr>
              <a:t>о</a:t>
            </a:r>
            <a:r>
              <a:rPr sz="1200" b="1" spc="40" dirty="0">
                <a:solidFill>
                  <a:srgbClr val="001F5F"/>
                </a:solidFill>
                <a:latin typeface="Tahoma"/>
                <a:cs typeface="Tahoma"/>
              </a:rPr>
              <a:t>н</a:t>
            </a:r>
            <a:r>
              <a:rPr sz="1200" b="1" spc="10" dirty="0">
                <a:solidFill>
                  <a:srgbClr val="001F5F"/>
                </a:solidFill>
                <a:latin typeface="Tahoma"/>
                <a:cs typeface="Tahoma"/>
              </a:rPr>
              <a:t>т</a:t>
            </a:r>
            <a:r>
              <a:rPr sz="1200" b="1" spc="70" dirty="0">
                <a:solidFill>
                  <a:srgbClr val="001F5F"/>
                </a:solidFill>
                <a:latin typeface="Tahoma"/>
                <a:cs typeface="Tahoma"/>
              </a:rPr>
              <a:t>р</a:t>
            </a:r>
            <a:r>
              <a:rPr sz="1200" b="1" spc="30" dirty="0">
                <a:solidFill>
                  <a:srgbClr val="001F5F"/>
                </a:solidFill>
                <a:latin typeface="Tahoma"/>
                <a:cs typeface="Tahoma"/>
              </a:rPr>
              <a:t>о</a:t>
            </a:r>
            <a:r>
              <a:rPr sz="1200" b="1" spc="5" dirty="0">
                <a:solidFill>
                  <a:srgbClr val="001F5F"/>
                </a:solidFill>
                <a:latin typeface="Tahoma"/>
                <a:cs typeface="Tahoma"/>
              </a:rPr>
              <a:t>л</a:t>
            </a:r>
            <a:r>
              <a:rPr sz="1200" b="1" spc="30" dirty="0">
                <a:solidFill>
                  <a:srgbClr val="001F5F"/>
                </a:solidFill>
                <a:latin typeface="Tahoma"/>
                <a:cs typeface="Tahoma"/>
              </a:rPr>
              <a:t>ь</a:t>
            </a:r>
            <a:r>
              <a:rPr sz="1200" b="1" spc="15" dirty="0">
                <a:solidFill>
                  <a:srgbClr val="001F5F"/>
                </a:solidFill>
                <a:latin typeface="Tahoma"/>
                <a:cs typeface="Tahoma"/>
              </a:rPr>
              <a:t> </a:t>
            </a:r>
            <a:r>
              <a:rPr sz="1200" b="1" spc="55" dirty="0">
                <a:solidFill>
                  <a:srgbClr val="001F5F"/>
                </a:solidFill>
                <a:latin typeface="Tahoma"/>
                <a:cs typeface="Tahoma"/>
              </a:rPr>
              <a:t>исп</a:t>
            </a:r>
            <a:r>
              <a:rPr sz="1200" b="1" spc="30" dirty="0">
                <a:solidFill>
                  <a:srgbClr val="001F5F"/>
                </a:solidFill>
                <a:latin typeface="Tahoma"/>
                <a:cs typeface="Tahoma"/>
              </a:rPr>
              <a:t>о</a:t>
            </a:r>
            <a:r>
              <a:rPr sz="1200" b="1" spc="5" dirty="0">
                <a:solidFill>
                  <a:srgbClr val="001F5F"/>
                </a:solidFill>
                <a:latin typeface="Tahoma"/>
                <a:cs typeface="Tahoma"/>
              </a:rPr>
              <a:t>л</a:t>
            </a:r>
            <a:r>
              <a:rPr sz="1200" b="1" spc="40" dirty="0">
                <a:solidFill>
                  <a:srgbClr val="001F5F"/>
                </a:solidFill>
                <a:latin typeface="Tahoma"/>
                <a:cs typeface="Tahoma"/>
              </a:rPr>
              <a:t>н</a:t>
            </a:r>
            <a:r>
              <a:rPr sz="1200" b="1" spc="45" dirty="0">
                <a:solidFill>
                  <a:srgbClr val="001F5F"/>
                </a:solidFill>
                <a:latin typeface="Tahoma"/>
                <a:cs typeface="Tahoma"/>
              </a:rPr>
              <a:t>е</a:t>
            </a:r>
            <a:r>
              <a:rPr sz="1200" b="1" spc="40" dirty="0">
                <a:solidFill>
                  <a:srgbClr val="001F5F"/>
                </a:solidFill>
                <a:latin typeface="Tahoma"/>
                <a:cs typeface="Tahoma"/>
              </a:rPr>
              <a:t>н</a:t>
            </a:r>
            <a:r>
              <a:rPr sz="1200" b="1" spc="45" dirty="0">
                <a:solidFill>
                  <a:srgbClr val="001F5F"/>
                </a:solidFill>
                <a:latin typeface="Tahoma"/>
                <a:cs typeface="Tahoma"/>
              </a:rPr>
              <a:t>ия</a:t>
            </a:r>
            <a:endParaRPr sz="1200">
              <a:latin typeface="Tahoma"/>
              <a:cs typeface="Tahoma"/>
            </a:endParaRPr>
          </a:p>
        </p:txBody>
      </p:sp>
      <p:sp>
        <p:nvSpPr>
          <p:cNvPr id="61" name="object 61"/>
          <p:cNvSpPr/>
          <p:nvPr/>
        </p:nvSpPr>
        <p:spPr>
          <a:xfrm>
            <a:off x="9771888" y="6047232"/>
            <a:ext cx="294640" cy="344805"/>
          </a:xfrm>
          <a:custGeom>
            <a:avLst/>
            <a:gdLst/>
            <a:ahLst/>
            <a:cxnLst/>
            <a:rect l="l" t="t" r="r" b="b"/>
            <a:pathLst>
              <a:path w="294640" h="344804">
                <a:moveTo>
                  <a:pt x="147065" y="0"/>
                </a:moveTo>
                <a:lnTo>
                  <a:pt x="147065" y="68884"/>
                </a:lnTo>
                <a:lnTo>
                  <a:pt x="0" y="68884"/>
                </a:lnTo>
                <a:lnTo>
                  <a:pt x="0" y="275539"/>
                </a:lnTo>
                <a:lnTo>
                  <a:pt x="147065" y="275539"/>
                </a:lnTo>
                <a:lnTo>
                  <a:pt x="147065" y="344424"/>
                </a:lnTo>
                <a:lnTo>
                  <a:pt x="294131" y="172212"/>
                </a:lnTo>
                <a:lnTo>
                  <a:pt x="147065" y="0"/>
                </a:lnTo>
                <a:close/>
              </a:path>
            </a:pathLst>
          </a:custGeom>
          <a:solidFill>
            <a:srgbClr val="BEBEB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" name="object 62"/>
          <p:cNvSpPr/>
          <p:nvPr/>
        </p:nvSpPr>
        <p:spPr>
          <a:xfrm>
            <a:off x="9771888" y="6047232"/>
            <a:ext cx="294640" cy="344805"/>
          </a:xfrm>
          <a:custGeom>
            <a:avLst/>
            <a:gdLst/>
            <a:ahLst/>
            <a:cxnLst/>
            <a:rect l="l" t="t" r="r" b="b"/>
            <a:pathLst>
              <a:path w="294640" h="344804">
                <a:moveTo>
                  <a:pt x="0" y="68884"/>
                </a:moveTo>
                <a:lnTo>
                  <a:pt x="147065" y="68884"/>
                </a:lnTo>
                <a:lnTo>
                  <a:pt x="147065" y="0"/>
                </a:lnTo>
                <a:lnTo>
                  <a:pt x="294131" y="172212"/>
                </a:lnTo>
                <a:lnTo>
                  <a:pt x="147065" y="344424"/>
                </a:lnTo>
                <a:lnTo>
                  <a:pt x="147065" y="275539"/>
                </a:lnTo>
                <a:lnTo>
                  <a:pt x="0" y="275539"/>
                </a:lnTo>
                <a:lnTo>
                  <a:pt x="0" y="68884"/>
                </a:lnTo>
                <a:close/>
              </a:path>
            </a:pathLst>
          </a:custGeom>
          <a:ln w="9144">
            <a:solidFill>
              <a:srgbClr val="0A5AB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" name="object 63"/>
          <p:cNvSpPr/>
          <p:nvPr/>
        </p:nvSpPr>
        <p:spPr>
          <a:xfrm>
            <a:off x="10188702" y="5851397"/>
            <a:ext cx="1388745" cy="737870"/>
          </a:xfrm>
          <a:custGeom>
            <a:avLst/>
            <a:gdLst/>
            <a:ahLst/>
            <a:cxnLst/>
            <a:rect l="l" t="t" r="r" b="b"/>
            <a:pathLst>
              <a:path w="1388745" h="737870">
                <a:moveTo>
                  <a:pt x="0" y="73761"/>
                </a:moveTo>
                <a:lnTo>
                  <a:pt x="11979" y="33448"/>
                </a:lnTo>
                <a:lnTo>
                  <a:pt x="42994" y="6706"/>
                </a:lnTo>
                <a:lnTo>
                  <a:pt x="1314577" y="0"/>
                </a:lnTo>
                <a:lnTo>
                  <a:pt x="1329074" y="1422"/>
                </a:lnTo>
                <a:lnTo>
                  <a:pt x="1365698" y="20564"/>
                </a:lnTo>
                <a:lnTo>
                  <a:pt x="1386278" y="56271"/>
                </a:lnTo>
                <a:lnTo>
                  <a:pt x="1388364" y="663854"/>
                </a:lnTo>
                <a:lnTo>
                  <a:pt x="1386941" y="678343"/>
                </a:lnTo>
                <a:lnTo>
                  <a:pt x="1367796" y="714954"/>
                </a:lnTo>
                <a:lnTo>
                  <a:pt x="1332077" y="735530"/>
                </a:lnTo>
                <a:lnTo>
                  <a:pt x="73787" y="737615"/>
                </a:lnTo>
                <a:lnTo>
                  <a:pt x="59289" y="736193"/>
                </a:lnTo>
                <a:lnTo>
                  <a:pt x="22665" y="717051"/>
                </a:lnTo>
                <a:lnTo>
                  <a:pt x="2085" y="681344"/>
                </a:lnTo>
                <a:lnTo>
                  <a:pt x="0" y="73761"/>
                </a:lnTo>
                <a:close/>
              </a:path>
            </a:pathLst>
          </a:custGeom>
          <a:ln w="19811">
            <a:solidFill>
              <a:srgbClr val="0950A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" name="object 64"/>
          <p:cNvSpPr txBox="1"/>
          <p:nvPr/>
        </p:nvSpPr>
        <p:spPr>
          <a:xfrm>
            <a:off x="10269093" y="5925247"/>
            <a:ext cx="1227455" cy="5943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2540" algn="ctr">
              <a:lnSpc>
                <a:spcPts val="1540"/>
              </a:lnSpc>
            </a:pPr>
            <a:r>
              <a:rPr sz="1400" b="1" spc="95" dirty="0">
                <a:solidFill>
                  <a:srgbClr val="001F5F"/>
                </a:solidFill>
                <a:latin typeface="Tahoma"/>
                <a:cs typeface="Tahoma"/>
              </a:rPr>
              <a:t>О</a:t>
            </a:r>
            <a:r>
              <a:rPr sz="1400" b="1" spc="60" dirty="0">
                <a:solidFill>
                  <a:srgbClr val="001F5F"/>
                </a:solidFill>
                <a:latin typeface="Tahoma"/>
                <a:cs typeface="Tahoma"/>
              </a:rPr>
              <a:t>свещен</a:t>
            </a:r>
            <a:r>
              <a:rPr sz="1400" b="1" spc="55" dirty="0">
                <a:solidFill>
                  <a:srgbClr val="001F5F"/>
                </a:solidFill>
                <a:latin typeface="Tahoma"/>
                <a:cs typeface="Tahoma"/>
              </a:rPr>
              <a:t>и</a:t>
            </a:r>
            <a:r>
              <a:rPr sz="1400" b="1" spc="65" dirty="0">
                <a:solidFill>
                  <a:srgbClr val="001F5F"/>
                </a:solidFill>
                <a:latin typeface="Tahoma"/>
                <a:cs typeface="Tahoma"/>
              </a:rPr>
              <a:t>е</a:t>
            </a:r>
            <a:r>
              <a:rPr sz="1400" b="1" spc="30" dirty="0">
                <a:solidFill>
                  <a:srgbClr val="001F5F"/>
                </a:solidFill>
                <a:latin typeface="Tahoma"/>
                <a:cs typeface="Tahoma"/>
              </a:rPr>
              <a:t> </a:t>
            </a:r>
            <a:r>
              <a:rPr sz="1400" b="1" spc="75" dirty="0">
                <a:solidFill>
                  <a:srgbClr val="001F5F"/>
                </a:solidFill>
                <a:latin typeface="Tahoma"/>
                <a:cs typeface="Tahoma"/>
              </a:rPr>
              <a:t>р</a:t>
            </a:r>
            <a:r>
              <a:rPr sz="1400" b="1" spc="60" dirty="0">
                <a:solidFill>
                  <a:srgbClr val="001F5F"/>
                </a:solidFill>
                <a:latin typeface="Tahoma"/>
                <a:cs typeface="Tahoma"/>
              </a:rPr>
              <a:t>е</a:t>
            </a:r>
            <a:r>
              <a:rPr sz="1400" b="1" spc="50" dirty="0">
                <a:solidFill>
                  <a:srgbClr val="001F5F"/>
                </a:solidFill>
                <a:latin typeface="Tahoma"/>
                <a:cs typeface="Tahoma"/>
              </a:rPr>
              <a:t>зу</a:t>
            </a:r>
            <a:r>
              <a:rPr sz="1400" b="1" spc="25" dirty="0">
                <a:solidFill>
                  <a:srgbClr val="001F5F"/>
                </a:solidFill>
                <a:latin typeface="Tahoma"/>
                <a:cs typeface="Tahoma"/>
              </a:rPr>
              <a:t>льт</a:t>
            </a:r>
            <a:r>
              <a:rPr sz="1400" b="1" spc="5" dirty="0">
                <a:solidFill>
                  <a:srgbClr val="001F5F"/>
                </a:solidFill>
                <a:latin typeface="Tahoma"/>
                <a:cs typeface="Tahoma"/>
              </a:rPr>
              <a:t>а</a:t>
            </a:r>
            <a:r>
              <a:rPr sz="1400" b="1" spc="10" dirty="0">
                <a:solidFill>
                  <a:srgbClr val="001F5F"/>
                </a:solidFill>
                <a:latin typeface="Tahoma"/>
                <a:cs typeface="Tahoma"/>
              </a:rPr>
              <a:t>т</a:t>
            </a:r>
            <a:r>
              <a:rPr sz="1400" b="1" spc="40" dirty="0">
                <a:solidFill>
                  <a:srgbClr val="001F5F"/>
                </a:solidFill>
                <a:latin typeface="Tahoma"/>
                <a:cs typeface="Tahoma"/>
              </a:rPr>
              <a:t>о</a:t>
            </a:r>
            <a:r>
              <a:rPr sz="1400" b="1" spc="15" dirty="0">
                <a:solidFill>
                  <a:srgbClr val="001F5F"/>
                </a:solidFill>
                <a:latin typeface="Tahoma"/>
                <a:cs typeface="Tahoma"/>
              </a:rPr>
              <a:t>в</a:t>
            </a:r>
            <a:r>
              <a:rPr sz="1400" b="1" spc="10" dirty="0">
                <a:solidFill>
                  <a:srgbClr val="001F5F"/>
                </a:solidFill>
                <a:latin typeface="Tahoma"/>
                <a:cs typeface="Tahoma"/>
              </a:rPr>
              <a:t> в</a:t>
            </a:r>
            <a:r>
              <a:rPr sz="1400" b="1" spc="-15" dirty="0">
                <a:solidFill>
                  <a:srgbClr val="001F5F"/>
                </a:solidFill>
                <a:latin typeface="Tahoma"/>
                <a:cs typeface="Tahoma"/>
              </a:rPr>
              <a:t> </a:t>
            </a:r>
            <a:r>
              <a:rPr sz="1400" b="1" spc="85" dirty="0">
                <a:solidFill>
                  <a:srgbClr val="001F5F"/>
                </a:solidFill>
                <a:latin typeface="Tahoma"/>
                <a:cs typeface="Tahoma"/>
              </a:rPr>
              <a:t>СМ</a:t>
            </a:r>
            <a:r>
              <a:rPr sz="1400" b="1" spc="65" dirty="0">
                <a:solidFill>
                  <a:srgbClr val="001F5F"/>
                </a:solidFill>
                <a:latin typeface="Tahoma"/>
                <a:cs typeface="Tahoma"/>
              </a:rPr>
              <a:t>И</a:t>
            </a:r>
            <a:endParaRPr sz="1400">
              <a:latin typeface="Tahoma"/>
              <a:cs typeface="Tahoma"/>
            </a:endParaRPr>
          </a:p>
        </p:txBody>
      </p:sp>
      <p:sp>
        <p:nvSpPr>
          <p:cNvPr id="65" name="object 65"/>
          <p:cNvSpPr/>
          <p:nvPr/>
        </p:nvSpPr>
        <p:spPr>
          <a:xfrm>
            <a:off x="3191255" y="845819"/>
            <a:ext cx="5809615" cy="338455"/>
          </a:xfrm>
          <a:custGeom>
            <a:avLst/>
            <a:gdLst/>
            <a:ahLst/>
            <a:cxnLst/>
            <a:rect l="l" t="t" r="r" b="b"/>
            <a:pathLst>
              <a:path w="5809615" h="338455">
                <a:moveTo>
                  <a:pt x="0" y="338327"/>
                </a:moveTo>
                <a:lnTo>
                  <a:pt x="5809488" y="338327"/>
                </a:lnTo>
                <a:lnTo>
                  <a:pt x="5809488" y="0"/>
                </a:lnTo>
                <a:lnTo>
                  <a:pt x="0" y="0"/>
                </a:lnTo>
                <a:lnTo>
                  <a:pt x="0" y="338327"/>
                </a:lnTo>
                <a:close/>
              </a:path>
            </a:pathLst>
          </a:custGeom>
          <a:solidFill>
            <a:srgbClr val="0A5AB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" name="object 66"/>
          <p:cNvSpPr txBox="1"/>
          <p:nvPr/>
        </p:nvSpPr>
        <p:spPr>
          <a:xfrm>
            <a:off x="3825366" y="911685"/>
            <a:ext cx="4545330" cy="78867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ct val="100000"/>
              </a:lnSpc>
            </a:pPr>
            <a:r>
              <a:rPr sz="1600" b="1" spc="125" dirty="0">
                <a:solidFill>
                  <a:srgbClr val="FFFFFF"/>
                </a:solidFill>
                <a:latin typeface="Tahoma"/>
                <a:cs typeface="Tahoma"/>
              </a:rPr>
              <a:t>АН</a:t>
            </a:r>
            <a:r>
              <a:rPr sz="1600" b="1" spc="65" dirty="0">
                <a:solidFill>
                  <a:srgbClr val="FFFFFF"/>
                </a:solidFill>
                <a:latin typeface="Tahoma"/>
                <a:cs typeface="Tahoma"/>
              </a:rPr>
              <a:t>АЛИЗ</a:t>
            </a:r>
            <a:r>
              <a:rPr sz="1600" b="1" spc="-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600" b="1" spc="75" dirty="0">
                <a:solidFill>
                  <a:srgbClr val="FFFFFF"/>
                </a:solidFill>
                <a:latin typeface="Tahoma"/>
                <a:cs typeface="Tahoma"/>
              </a:rPr>
              <a:t>РИС</a:t>
            </a:r>
            <a:r>
              <a:rPr sz="1600" b="1" spc="40" dirty="0">
                <a:solidFill>
                  <a:srgbClr val="FFFFFF"/>
                </a:solidFill>
                <a:latin typeface="Tahoma"/>
                <a:cs typeface="Tahoma"/>
              </a:rPr>
              <a:t>К</a:t>
            </a:r>
            <a:r>
              <a:rPr sz="1600" b="1" spc="90" dirty="0">
                <a:solidFill>
                  <a:srgbClr val="FFFFFF"/>
                </a:solidFill>
                <a:latin typeface="Tahoma"/>
                <a:cs typeface="Tahoma"/>
              </a:rPr>
              <a:t>ОВ</a:t>
            </a:r>
            <a:r>
              <a:rPr sz="1600" b="1" spc="1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600" b="1" spc="85" dirty="0">
                <a:solidFill>
                  <a:srgbClr val="FFFFFF"/>
                </a:solidFill>
                <a:latin typeface="Tahoma"/>
                <a:cs typeface="Tahoma"/>
              </a:rPr>
              <a:t>В</a:t>
            </a:r>
            <a:r>
              <a:rPr sz="1600" b="1" spc="-2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600" b="1" spc="100" dirty="0">
                <a:solidFill>
                  <a:srgbClr val="FFFFFF"/>
                </a:solidFill>
                <a:latin typeface="Tahoma"/>
                <a:cs typeface="Tahoma"/>
              </a:rPr>
              <a:t>Д</a:t>
            </a:r>
            <a:r>
              <a:rPr sz="1600" b="1" spc="90" dirty="0">
                <a:solidFill>
                  <a:srgbClr val="FFFFFF"/>
                </a:solidFill>
                <a:latin typeface="Tahoma"/>
                <a:cs typeface="Tahoma"/>
              </a:rPr>
              <a:t>Е</a:t>
            </a:r>
            <a:r>
              <a:rPr sz="1600" b="1" spc="20" dirty="0">
                <a:solidFill>
                  <a:srgbClr val="FFFFFF"/>
                </a:solidFill>
                <a:latin typeface="Tahoma"/>
                <a:cs typeface="Tahoma"/>
              </a:rPr>
              <a:t>Я</a:t>
            </a:r>
            <a:r>
              <a:rPr sz="1600" b="1" spc="25" dirty="0">
                <a:solidFill>
                  <a:srgbClr val="FFFFFF"/>
                </a:solidFill>
                <a:latin typeface="Tahoma"/>
                <a:cs typeface="Tahoma"/>
              </a:rPr>
              <a:t>Т</a:t>
            </a:r>
            <a:r>
              <a:rPr sz="1600" b="1" spc="90" dirty="0">
                <a:solidFill>
                  <a:srgbClr val="FFFFFF"/>
                </a:solidFill>
                <a:latin typeface="Tahoma"/>
                <a:cs typeface="Tahoma"/>
              </a:rPr>
              <a:t>Е</a:t>
            </a:r>
            <a:r>
              <a:rPr sz="1600" b="1" spc="55" dirty="0">
                <a:solidFill>
                  <a:srgbClr val="FFFFFF"/>
                </a:solidFill>
                <a:latin typeface="Tahoma"/>
                <a:cs typeface="Tahoma"/>
              </a:rPr>
              <a:t>ЛЬ</a:t>
            </a:r>
            <a:r>
              <a:rPr sz="1600" b="1" spc="65" dirty="0">
                <a:solidFill>
                  <a:srgbClr val="FFFFFF"/>
                </a:solidFill>
                <a:latin typeface="Tahoma"/>
                <a:cs typeface="Tahoma"/>
              </a:rPr>
              <a:t>Н</a:t>
            </a:r>
            <a:r>
              <a:rPr sz="1600" b="1" spc="95" dirty="0">
                <a:solidFill>
                  <a:srgbClr val="FFFFFF"/>
                </a:solidFill>
                <a:latin typeface="Tahoma"/>
                <a:cs typeface="Tahoma"/>
              </a:rPr>
              <a:t>О</a:t>
            </a:r>
            <a:r>
              <a:rPr sz="1600" b="1" spc="90" dirty="0">
                <a:solidFill>
                  <a:srgbClr val="FFFFFF"/>
                </a:solidFill>
                <a:latin typeface="Tahoma"/>
                <a:cs typeface="Tahoma"/>
              </a:rPr>
              <a:t>С</a:t>
            </a:r>
            <a:r>
              <a:rPr sz="1600" b="1" spc="25" dirty="0">
                <a:solidFill>
                  <a:srgbClr val="FFFFFF"/>
                </a:solidFill>
                <a:latin typeface="Tahoma"/>
                <a:cs typeface="Tahoma"/>
              </a:rPr>
              <a:t>Т</a:t>
            </a:r>
            <a:r>
              <a:rPr sz="1600" b="1" spc="60" dirty="0">
                <a:solidFill>
                  <a:srgbClr val="FFFFFF"/>
                </a:solidFill>
                <a:latin typeface="Tahoma"/>
                <a:cs typeface="Tahoma"/>
              </a:rPr>
              <a:t>И</a:t>
            </a:r>
            <a:r>
              <a:rPr sz="1600" b="1" spc="-2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600" b="1" spc="45" dirty="0">
                <a:solidFill>
                  <a:srgbClr val="FFFFFF"/>
                </a:solidFill>
                <a:latin typeface="Tahoma"/>
                <a:cs typeface="Tahoma"/>
              </a:rPr>
              <a:t>К</a:t>
            </a:r>
            <a:r>
              <a:rPr sz="1600" b="1" spc="60" dirty="0">
                <a:solidFill>
                  <a:srgbClr val="FFFFFF"/>
                </a:solidFill>
                <a:latin typeface="Tahoma"/>
                <a:cs typeface="Tahoma"/>
              </a:rPr>
              <a:t>ГД</a:t>
            </a:r>
            <a:endParaRPr sz="16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21"/>
              </a:spcBef>
            </a:pPr>
            <a:endParaRPr sz="215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</a:pPr>
            <a:r>
              <a:rPr sz="1600" b="1" spc="110" dirty="0">
                <a:solidFill>
                  <a:srgbClr val="FFFFFF"/>
                </a:solidFill>
                <a:latin typeface="Tahoma"/>
                <a:cs typeface="Tahoma"/>
              </a:rPr>
              <a:t>АНА</a:t>
            </a:r>
            <a:r>
              <a:rPr sz="1600" b="1" spc="114" dirty="0">
                <a:solidFill>
                  <a:srgbClr val="FFFFFF"/>
                </a:solidFill>
                <a:latin typeface="Tahoma"/>
                <a:cs typeface="Tahoma"/>
              </a:rPr>
              <a:t>Л</a:t>
            </a:r>
            <a:r>
              <a:rPr sz="1600" b="1" spc="45" dirty="0">
                <a:solidFill>
                  <a:srgbClr val="FFFFFF"/>
                </a:solidFill>
                <a:latin typeface="Tahoma"/>
                <a:cs typeface="Tahoma"/>
              </a:rPr>
              <a:t>ИЗ</a:t>
            </a:r>
            <a:r>
              <a:rPr sz="1600" b="1" spc="-1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600" b="1" spc="65" dirty="0">
                <a:solidFill>
                  <a:srgbClr val="FFFFFF"/>
                </a:solidFill>
                <a:latin typeface="Tahoma"/>
                <a:cs typeface="Tahoma"/>
              </a:rPr>
              <a:t>ГР</a:t>
            </a:r>
            <a:r>
              <a:rPr sz="1600" b="1" spc="70" dirty="0">
                <a:solidFill>
                  <a:srgbClr val="FFFFFF"/>
                </a:solidFill>
                <a:latin typeface="Tahoma"/>
                <a:cs typeface="Tahoma"/>
              </a:rPr>
              <a:t>У</a:t>
            </a:r>
            <a:r>
              <a:rPr sz="1600" b="1" spc="75" dirty="0">
                <a:solidFill>
                  <a:srgbClr val="FFFFFF"/>
                </a:solidFill>
                <a:latin typeface="Tahoma"/>
                <a:cs typeface="Tahoma"/>
              </a:rPr>
              <a:t>ППЫ</a:t>
            </a:r>
            <a:r>
              <a:rPr sz="1600" b="1" spc="2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600" b="1" spc="310" dirty="0">
                <a:solidFill>
                  <a:srgbClr val="FFFFFF"/>
                </a:solidFill>
                <a:latin typeface="Calibri"/>
                <a:cs typeface="Calibri"/>
              </a:rPr>
              <a:t>C</a:t>
            </a:r>
            <a:r>
              <a:rPr sz="1600" b="1" spc="195" dirty="0">
                <a:solidFill>
                  <a:srgbClr val="FFFFFF"/>
                </a:solidFill>
                <a:latin typeface="Calibri"/>
                <a:cs typeface="Calibri"/>
              </a:rPr>
              <a:t>RM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67" name="object 67"/>
          <p:cNvSpPr txBox="1"/>
          <p:nvPr/>
        </p:nvSpPr>
        <p:spPr>
          <a:xfrm>
            <a:off x="9910953" y="1938666"/>
            <a:ext cx="1514475" cy="5848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algn="ctr">
              <a:lnSpc>
                <a:spcPct val="111300"/>
              </a:lnSpc>
            </a:pPr>
            <a:r>
              <a:rPr sz="1200" b="1" i="1" spc="190" dirty="0">
                <a:solidFill>
                  <a:srgbClr val="001F5F"/>
                </a:solidFill>
                <a:latin typeface="Calibri"/>
                <a:cs typeface="Calibri"/>
              </a:rPr>
              <a:t>Д</a:t>
            </a:r>
            <a:r>
              <a:rPr sz="1200" b="1" i="1" spc="185" dirty="0">
                <a:solidFill>
                  <a:srgbClr val="001F5F"/>
                </a:solidFill>
                <a:latin typeface="Calibri"/>
                <a:cs typeface="Calibri"/>
              </a:rPr>
              <a:t>О</a:t>
            </a:r>
            <a:r>
              <a:rPr sz="1200" b="1" i="1" spc="240" dirty="0">
                <a:solidFill>
                  <a:srgbClr val="001F5F"/>
                </a:solidFill>
                <a:latin typeface="Calibri"/>
                <a:cs typeface="Calibri"/>
              </a:rPr>
              <a:t>С</a:t>
            </a:r>
            <a:r>
              <a:rPr sz="1200" b="1" i="1" spc="165" dirty="0">
                <a:solidFill>
                  <a:srgbClr val="001F5F"/>
                </a:solidFill>
                <a:latin typeface="Calibri"/>
                <a:cs typeface="Calibri"/>
              </a:rPr>
              <a:t>Т</a:t>
            </a:r>
            <a:r>
              <a:rPr sz="1200" b="1" i="1" spc="215" dirty="0">
                <a:solidFill>
                  <a:srgbClr val="001F5F"/>
                </a:solidFill>
                <a:latin typeface="Calibri"/>
                <a:cs typeface="Calibri"/>
              </a:rPr>
              <a:t>ОВЕ</a:t>
            </a:r>
            <a:r>
              <a:rPr sz="1200" b="1" i="1" spc="195" dirty="0">
                <a:solidFill>
                  <a:srgbClr val="001F5F"/>
                </a:solidFill>
                <a:latin typeface="Calibri"/>
                <a:cs typeface="Calibri"/>
              </a:rPr>
              <a:t>Р</a:t>
            </a:r>
            <a:r>
              <a:rPr sz="1200" b="1" i="1" spc="215" dirty="0">
                <a:solidFill>
                  <a:srgbClr val="001F5F"/>
                </a:solidFill>
                <a:latin typeface="Calibri"/>
                <a:cs typeface="Calibri"/>
              </a:rPr>
              <a:t>Н</a:t>
            </a:r>
            <a:r>
              <a:rPr sz="1200" b="1" i="1" spc="204" dirty="0">
                <a:solidFill>
                  <a:srgbClr val="001F5F"/>
                </a:solidFill>
                <a:latin typeface="Calibri"/>
                <a:cs typeface="Calibri"/>
              </a:rPr>
              <a:t>ОСТ</a:t>
            </a:r>
            <a:r>
              <a:rPr sz="1200" b="1" i="1" spc="195" dirty="0">
                <a:solidFill>
                  <a:srgbClr val="001F5F"/>
                </a:solidFill>
                <a:latin typeface="Calibri"/>
                <a:cs typeface="Calibri"/>
              </a:rPr>
              <a:t>Ь</a:t>
            </a:r>
            <a:r>
              <a:rPr sz="1200" b="1" i="1" spc="8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200" b="1" i="1" spc="240" dirty="0">
                <a:solidFill>
                  <a:srgbClr val="001F5F"/>
                </a:solidFill>
                <a:latin typeface="Calibri"/>
                <a:cs typeface="Calibri"/>
              </a:rPr>
              <a:t>С</a:t>
            </a:r>
            <a:r>
              <a:rPr sz="1200" b="1" i="1" spc="190" dirty="0">
                <a:solidFill>
                  <a:srgbClr val="001F5F"/>
                </a:solidFill>
                <a:latin typeface="Calibri"/>
                <a:cs typeface="Calibri"/>
              </a:rPr>
              <a:t>О</a:t>
            </a:r>
            <a:r>
              <a:rPr sz="1200" b="1" i="1" spc="185" dirty="0">
                <a:solidFill>
                  <a:srgbClr val="001F5F"/>
                </a:solidFill>
                <a:latin typeface="Calibri"/>
                <a:cs typeface="Calibri"/>
              </a:rPr>
              <a:t>Д</a:t>
            </a:r>
            <a:r>
              <a:rPr sz="1200" b="1" i="1" spc="210" dirty="0">
                <a:solidFill>
                  <a:srgbClr val="001F5F"/>
                </a:solidFill>
                <a:latin typeface="Calibri"/>
                <a:cs typeface="Calibri"/>
              </a:rPr>
              <a:t>Е</a:t>
            </a:r>
            <a:r>
              <a:rPr sz="1200" b="1" i="1" spc="215" dirty="0">
                <a:solidFill>
                  <a:srgbClr val="001F5F"/>
                </a:solidFill>
                <a:latin typeface="Calibri"/>
                <a:cs typeface="Calibri"/>
              </a:rPr>
              <a:t>Р</a:t>
            </a:r>
            <a:r>
              <a:rPr sz="1200" b="1" i="1" spc="245" dirty="0">
                <a:solidFill>
                  <a:srgbClr val="001F5F"/>
                </a:solidFill>
                <a:latin typeface="Calibri"/>
                <a:cs typeface="Calibri"/>
              </a:rPr>
              <a:t>ЖАН</a:t>
            </a:r>
            <a:r>
              <a:rPr sz="1200" b="1" i="1" spc="190" dirty="0">
                <a:solidFill>
                  <a:srgbClr val="001F5F"/>
                </a:solidFill>
                <a:latin typeface="Calibri"/>
                <a:cs typeface="Calibri"/>
              </a:rPr>
              <a:t>ИЯ</a:t>
            </a:r>
            <a:r>
              <a:rPr sz="1200" b="1" i="1" spc="7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200" b="1" i="1" spc="195" dirty="0">
                <a:solidFill>
                  <a:srgbClr val="001F5F"/>
                </a:solidFill>
                <a:latin typeface="Calibri"/>
                <a:cs typeface="Calibri"/>
              </a:rPr>
              <a:t>ЗОЛ</a:t>
            </a:r>
            <a:r>
              <a:rPr sz="1200" b="1" i="1" spc="210" dirty="0">
                <a:solidFill>
                  <a:srgbClr val="001F5F"/>
                </a:solidFill>
                <a:latin typeface="Calibri"/>
                <a:cs typeface="Calibri"/>
              </a:rPr>
              <a:t>О</a:t>
            </a:r>
            <a:r>
              <a:rPr sz="1200" b="1" i="1" spc="195" dirty="0">
                <a:solidFill>
                  <a:srgbClr val="001F5F"/>
                </a:solidFill>
                <a:latin typeface="Calibri"/>
                <a:cs typeface="Calibri"/>
              </a:rPr>
              <a:t>ТА</a:t>
            </a:r>
            <a:r>
              <a:rPr sz="1200" b="1" i="1" spc="6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200" b="1" i="1" spc="220" dirty="0">
                <a:solidFill>
                  <a:srgbClr val="001F5F"/>
                </a:solidFill>
                <a:latin typeface="Calibri"/>
                <a:cs typeface="Calibri"/>
              </a:rPr>
              <a:t>В</a:t>
            </a:r>
            <a:r>
              <a:rPr sz="1200" b="1" i="1" spc="7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200" b="1" i="1" spc="215" dirty="0">
                <a:solidFill>
                  <a:srgbClr val="001F5F"/>
                </a:solidFill>
                <a:latin typeface="Calibri"/>
                <a:cs typeface="Calibri"/>
              </a:rPr>
              <a:t>Р</a:t>
            </a:r>
            <a:r>
              <a:rPr sz="1200" b="1" i="1" spc="200" dirty="0">
                <a:solidFill>
                  <a:srgbClr val="001F5F"/>
                </a:solidFill>
                <a:latin typeface="Calibri"/>
                <a:cs typeface="Calibri"/>
              </a:rPr>
              <a:t>УДЕ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68" name="object 68"/>
          <p:cNvSpPr txBox="1"/>
          <p:nvPr/>
        </p:nvSpPr>
        <p:spPr>
          <a:xfrm>
            <a:off x="685291" y="2905966"/>
            <a:ext cx="1454785" cy="44005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95580" indent="-182880">
              <a:lnSpc>
                <a:spcPct val="100000"/>
              </a:lnSpc>
              <a:buFont typeface="Arial"/>
              <a:buChar char="•"/>
              <a:tabLst>
                <a:tab pos="196215" algn="l"/>
              </a:tabLst>
            </a:pPr>
            <a:r>
              <a:rPr sz="1200" dirty="0">
                <a:latin typeface="Calibri"/>
                <a:cs typeface="Calibri"/>
              </a:rPr>
              <a:t>Использ</a:t>
            </a:r>
            <a:r>
              <a:rPr sz="1200" spc="-10" dirty="0">
                <a:latin typeface="Calibri"/>
                <a:cs typeface="Calibri"/>
              </a:rPr>
              <a:t>о</a:t>
            </a:r>
            <a:r>
              <a:rPr sz="1200" spc="-20" dirty="0">
                <a:latin typeface="Calibri"/>
                <a:cs typeface="Calibri"/>
              </a:rPr>
              <a:t>в</a:t>
            </a:r>
            <a:r>
              <a:rPr sz="1200" spc="-25" dirty="0">
                <a:latin typeface="Calibri"/>
                <a:cs typeface="Calibri"/>
              </a:rPr>
              <a:t>ани</a:t>
            </a:r>
            <a:r>
              <a:rPr sz="1200" spc="-45" dirty="0">
                <a:latin typeface="Calibri"/>
                <a:cs typeface="Calibri"/>
              </a:rPr>
              <a:t>е</a:t>
            </a:r>
            <a:r>
              <a:rPr sz="1200" spc="-5" dirty="0">
                <a:latin typeface="Calibri"/>
                <a:cs typeface="Calibri"/>
              </a:rPr>
              <a:t> </a:t>
            </a:r>
            <a:r>
              <a:rPr sz="1200" spc="-20" dirty="0">
                <a:latin typeface="Calibri"/>
                <a:cs typeface="Calibri"/>
              </a:rPr>
              <a:t>ИП</a:t>
            </a:r>
            <a:endParaRPr sz="1200">
              <a:latin typeface="Calibri"/>
              <a:cs typeface="Calibri"/>
            </a:endParaRPr>
          </a:p>
          <a:p>
            <a:pPr marL="195580" indent="-182880">
              <a:lnSpc>
                <a:spcPct val="100000"/>
              </a:lnSpc>
              <a:spcBef>
                <a:spcPts val="600"/>
              </a:spcBef>
              <a:buFont typeface="Arial"/>
              <a:buChar char="•"/>
              <a:tabLst>
                <a:tab pos="196215" algn="l"/>
              </a:tabLst>
            </a:pPr>
            <a:r>
              <a:rPr sz="1200" spc="35" dirty="0">
                <a:latin typeface="Calibri"/>
                <a:cs typeface="Calibri"/>
              </a:rPr>
              <a:t>С</a:t>
            </a:r>
            <a:r>
              <a:rPr sz="1200" spc="-20" dirty="0">
                <a:latin typeface="Calibri"/>
                <a:cs typeface="Calibri"/>
              </a:rPr>
              <a:t>ок</a:t>
            </a:r>
            <a:r>
              <a:rPr sz="1200" spc="-30" dirty="0">
                <a:latin typeface="Calibri"/>
                <a:cs typeface="Calibri"/>
              </a:rPr>
              <a:t>р</a:t>
            </a:r>
            <a:r>
              <a:rPr sz="1200" spc="30" dirty="0">
                <a:latin typeface="Calibri"/>
                <a:cs typeface="Calibri"/>
              </a:rPr>
              <a:t>ы</a:t>
            </a:r>
            <a:r>
              <a:rPr sz="1200" spc="5" dirty="0">
                <a:latin typeface="Calibri"/>
                <a:cs typeface="Calibri"/>
              </a:rPr>
              <a:t>т</a:t>
            </a:r>
            <a:r>
              <a:rPr sz="1200" spc="-40" dirty="0">
                <a:latin typeface="Calibri"/>
                <a:cs typeface="Calibri"/>
              </a:rPr>
              <a:t>ие</a:t>
            </a:r>
            <a:r>
              <a:rPr sz="1200" spc="-5" dirty="0">
                <a:latin typeface="Calibri"/>
                <a:cs typeface="Calibri"/>
              </a:rPr>
              <a:t> </a:t>
            </a:r>
            <a:r>
              <a:rPr sz="1200" spc="10" dirty="0">
                <a:latin typeface="Calibri"/>
                <a:cs typeface="Calibri"/>
              </a:rPr>
              <a:t>НР </a:t>
            </a:r>
            <a:r>
              <a:rPr sz="1200" spc="5" dirty="0">
                <a:latin typeface="Calibri"/>
                <a:cs typeface="Calibri"/>
              </a:rPr>
              <a:t>(</a:t>
            </a:r>
            <a:r>
              <a:rPr sz="1200" spc="-25" dirty="0">
                <a:latin typeface="Calibri"/>
                <a:cs typeface="Calibri"/>
              </a:rPr>
              <a:t>Ф</a:t>
            </a:r>
            <a:r>
              <a:rPr sz="1200" spc="-10" dirty="0">
                <a:latin typeface="Calibri"/>
                <a:cs typeface="Calibri"/>
              </a:rPr>
              <a:t>ОТ)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69" name="object 69"/>
          <p:cNvSpPr txBox="1"/>
          <p:nvPr/>
        </p:nvSpPr>
        <p:spPr>
          <a:xfrm>
            <a:off x="868476" y="3609847"/>
            <a:ext cx="1235710" cy="3613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sz="1200" spc="-15" dirty="0">
                <a:latin typeface="Calibri"/>
                <a:cs typeface="Calibri"/>
              </a:rPr>
              <a:t>налог</a:t>
            </a:r>
            <a:r>
              <a:rPr sz="1200" spc="-20" dirty="0">
                <a:latin typeface="Calibri"/>
                <a:cs typeface="Calibri"/>
              </a:rPr>
              <a:t>о</a:t>
            </a:r>
            <a:r>
              <a:rPr sz="1200" spc="20" dirty="0">
                <a:latin typeface="Calibri"/>
                <a:cs typeface="Calibri"/>
              </a:rPr>
              <a:t>в</a:t>
            </a:r>
            <a:r>
              <a:rPr sz="1200" spc="-15" dirty="0">
                <a:latin typeface="Calibri"/>
                <a:cs typeface="Calibri"/>
              </a:rPr>
              <a:t>ого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20" dirty="0">
                <a:latin typeface="Calibri"/>
                <a:cs typeface="Calibri"/>
              </a:rPr>
              <a:t>уч</a:t>
            </a:r>
            <a:r>
              <a:rPr sz="1200" dirty="0">
                <a:latin typeface="Calibri"/>
                <a:cs typeface="Calibri"/>
              </a:rPr>
              <a:t>е</a:t>
            </a:r>
            <a:r>
              <a:rPr sz="1200" spc="-5" dirty="0">
                <a:latin typeface="Calibri"/>
                <a:cs typeface="Calibri"/>
              </a:rPr>
              <a:t>т</a:t>
            </a:r>
            <a:r>
              <a:rPr sz="1200" dirty="0">
                <a:latin typeface="Calibri"/>
                <a:cs typeface="Calibri"/>
              </a:rPr>
              <a:t>а </a:t>
            </a:r>
            <a:r>
              <a:rPr sz="1200" spc="45" dirty="0">
                <a:latin typeface="Calibri"/>
                <a:cs typeface="Calibri"/>
              </a:rPr>
              <a:t>с</a:t>
            </a:r>
            <a:r>
              <a:rPr sz="1200" spc="20" dirty="0">
                <a:latin typeface="Calibri"/>
                <a:cs typeface="Calibri"/>
              </a:rPr>
              <a:t> </a:t>
            </a:r>
            <a:r>
              <a:rPr sz="1200" spc="-30" dirty="0">
                <a:latin typeface="Calibri"/>
                <a:cs typeface="Calibri"/>
              </a:rPr>
              <a:t>данн</a:t>
            </a:r>
            <a:r>
              <a:rPr sz="1200" spc="-20" dirty="0">
                <a:latin typeface="Calibri"/>
                <a:cs typeface="Calibri"/>
              </a:rPr>
              <a:t>ым</a:t>
            </a:r>
            <a:r>
              <a:rPr sz="1200" spc="-40" dirty="0">
                <a:latin typeface="Calibri"/>
                <a:cs typeface="Calibri"/>
              </a:rPr>
              <a:t>и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spc="10" dirty="0">
                <a:latin typeface="Calibri"/>
                <a:cs typeface="Calibri"/>
              </a:rPr>
              <a:t>ПСД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70" name="object 70"/>
          <p:cNvSpPr txBox="1"/>
          <p:nvPr/>
        </p:nvSpPr>
        <p:spPr>
          <a:xfrm>
            <a:off x="2921254" y="2905966"/>
            <a:ext cx="1567180" cy="36385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95580" marR="5080" indent="-182880">
              <a:lnSpc>
                <a:spcPct val="100000"/>
              </a:lnSpc>
              <a:buFont typeface="Arial"/>
              <a:buChar char="•"/>
              <a:tabLst>
                <a:tab pos="195580" algn="l"/>
              </a:tabLst>
            </a:pPr>
            <a:r>
              <a:rPr sz="1200" spc="-35" dirty="0">
                <a:latin typeface="Calibri"/>
                <a:cs typeface="Calibri"/>
              </a:rPr>
              <a:t>Осуще</a:t>
            </a:r>
            <a:r>
              <a:rPr sz="1200" spc="45" dirty="0">
                <a:latin typeface="Calibri"/>
                <a:cs typeface="Calibri"/>
              </a:rPr>
              <a:t>с</a:t>
            </a:r>
            <a:r>
              <a:rPr sz="1200" spc="30" dirty="0">
                <a:latin typeface="Calibri"/>
                <a:cs typeface="Calibri"/>
              </a:rPr>
              <a:t>т</a:t>
            </a:r>
            <a:r>
              <a:rPr sz="1200" spc="-10" dirty="0">
                <a:latin typeface="Calibri"/>
                <a:cs typeface="Calibri"/>
              </a:rPr>
              <a:t>вле</a:t>
            </a:r>
            <a:r>
              <a:rPr sz="1200" spc="-35" dirty="0">
                <a:latin typeface="Calibri"/>
                <a:cs typeface="Calibri"/>
              </a:rPr>
              <a:t>н</a:t>
            </a:r>
            <a:r>
              <a:rPr sz="1200" spc="-40" dirty="0">
                <a:latin typeface="Calibri"/>
                <a:cs typeface="Calibri"/>
              </a:rPr>
              <a:t>и</a:t>
            </a:r>
            <a:r>
              <a:rPr sz="1200" spc="-45" dirty="0">
                <a:latin typeface="Calibri"/>
                <a:cs typeface="Calibri"/>
              </a:rPr>
              <a:t>е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ф</a:t>
            </a:r>
            <a:r>
              <a:rPr sz="1200" spc="-40" dirty="0">
                <a:latin typeface="Calibri"/>
                <a:cs typeface="Calibri"/>
              </a:rPr>
              <a:t>и</a:t>
            </a:r>
            <a:r>
              <a:rPr sz="1200" spc="30" dirty="0">
                <a:latin typeface="Calibri"/>
                <a:cs typeface="Calibri"/>
              </a:rPr>
              <a:t>к</a:t>
            </a:r>
            <a:r>
              <a:rPr sz="1200" spc="15" dirty="0">
                <a:latin typeface="Calibri"/>
                <a:cs typeface="Calibri"/>
              </a:rPr>
              <a:t>т</a:t>
            </a:r>
            <a:r>
              <a:rPr sz="1200" spc="-40" dirty="0">
                <a:latin typeface="Calibri"/>
                <a:cs typeface="Calibri"/>
              </a:rPr>
              <a:t>и</a:t>
            </a:r>
            <a:r>
              <a:rPr sz="1200" dirty="0">
                <a:latin typeface="Calibri"/>
                <a:cs typeface="Calibri"/>
              </a:rPr>
              <a:t>вны</a:t>
            </a:r>
            <a:r>
              <a:rPr sz="1200" spc="5" dirty="0">
                <a:latin typeface="Calibri"/>
                <a:cs typeface="Calibri"/>
              </a:rPr>
              <a:t>х</a:t>
            </a:r>
            <a:r>
              <a:rPr sz="1200" dirty="0">
                <a:latin typeface="Calibri"/>
                <a:cs typeface="Calibri"/>
              </a:rPr>
              <a:t> </a:t>
            </a:r>
            <a:r>
              <a:rPr sz="1200" spc="-30" dirty="0">
                <a:latin typeface="Calibri"/>
                <a:cs typeface="Calibri"/>
              </a:rPr>
              <a:t>оп</a:t>
            </a:r>
            <a:r>
              <a:rPr sz="1200" spc="-35" dirty="0">
                <a:latin typeface="Calibri"/>
                <a:cs typeface="Calibri"/>
              </a:rPr>
              <a:t>ераци</a:t>
            </a:r>
            <a:r>
              <a:rPr sz="1200" spc="-40" dirty="0">
                <a:latin typeface="Calibri"/>
                <a:cs typeface="Calibri"/>
              </a:rPr>
              <a:t>й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71" name="object 71"/>
          <p:cNvSpPr txBox="1"/>
          <p:nvPr/>
        </p:nvSpPr>
        <p:spPr>
          <a:xfrm>
            <a:off x="5157342" y="2905966"/>
            <a:ext cx="1825625" cy="36385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95580" marR="5080" indent="-182880">
              <a:lnSpc>
                <a:spcPct val="100000"/>
              </a:lnSpc>
              <a:buFont typeface="Arial"/>
              <a:buChar char="•"/>
              <a:tabLst>
                <a:tab pos="195580" algn="l"/>
              </a:tabLst>
            </a:pPr>
            <a:r>
              <a:rPr sz="1200" spc="35" dirty="0">
                <a:latin typeface="Calibri"/>
                <a:cs typeface="Calibri"/>
              </a:rPr>
              <a:t>С</a:t>
            </a:r>
            <a:r>
              <a:rPr sz="1200" spc="-20" dirty="0">
                <a:latin typeface="Calibri"/>
                <a:cs typeface="Calibri"/>
              </a:rPr>
              <a:t>ок</a:t>
            </a:r>
            <a:r>
              <a:rPr sz="1200" spc="-30" dirty="0">
                <a:latin typeface="Calibri"/>
                <a:cs typeface="Calibri"/>
              </a:rPr>
              <a:t>р</a:t>
            </a:r>
            <a:r>
              <a:rPr sz="1200" spc="30" dirty="0">
                <a:latin typeface="Calibri"/>
                <a:cs typeface="Calibri"/>
              </a:rPr>
              <a:t>ы</a:t>
            </a:r>
            <a:r>
              <a:rPr sz="1200" spc="5" dirty="0">
                <a:latin typeface="Calibri"/>
                <a:cs typeface="Calibri"/>
              </a:rPr>
              <a:t>т</a:t>
            </a:r>
            <a:r>
              <a:rPr sz="1200" spc="-40" dirty="0">
                <a:latin typeface="Calibri"/>
                <a:cs typeface="Calibri"/>
              </a:rPr>
              <a:t>ие</a:t>
            </a:r>
            <a:r>
              <a:rPr sz="1200" spc="-5" dirty="0">
                <a:latin typeface="Calibri"/>
                <a:cs typeface="Calibri"/>
              </a:rPr>
              <a:t> </a:t>
            </a:r>
            <a:r>
              <a:rPr sz="1200" spc="20" dirty="0">
                <a:latin typeface="Calibri"/>
                <a:cs typeface="Calibri"/>
              </a:rPr>
              <a:t>в</a:t>
            </a:r>
            <a:r>
              <a:rPr sz="1200" spc="-20" dirty="0">
                <a:latin typeface="Calibri"/>
                <a:cs typeface="Calibri"/>
              </a:rPr>
              <a:t>ыруч</a:t>
            </a:r>
            <a:r>
              <a:rPr sz="1200" spc="-15" dirty="0">
                <a:latin typeface="Calibri"/>
                <a:cs typeface="Calibri"/>
              </a:rPr>
              <a:t>ки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spc="-30" dirty="0">
                <a:latin typeface="Calibri"/>
                <a:cs typeface="Calibri"/>
              </a:rPr>
              <a:t>пу</a:t>
            </a:r>
            <a:r>
              <a:rPr sz="1200" spc="30" dirty="0">
                <a:latin typeface="Calibri"/>
                <a:cs typeface="Calibri"/>
              </a:rPr>
              <a:t>т</a:t>
            </a:r>
            <a:r>
              <a:rPr sz="1200" spc="-45" dirty="0">
                <a:latin typeface="Calibri"/>
                <a:cs typeface="Calibri"/>
              </a:rPr>
              <a:t>ем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spc="20" dirty="0">
                <a:latin typeface="Calibri"/>
                <a:cs typeface="Calibri"/>
              </a:rPr>
              <a:t>в</a:t>
            </a:r>
            <a:r>
              <a:rPr sz="1200" spc="-10" dirty="0">
                <a:latin typeface="Calibri"/>
                <a:cs typeface="Calibri"/>
              </a:rPr>
              <a:t>ыписки </a:t>
            </a:r>
            <a:r>
              <a:rPr sz="1200" spc="45" dirty="0">
                <a:latin typeface="Calibri"/>
                <a:cs typeface="Calibri"/>
              </a:rPr>
              <a:t>ЭС</a:t>
            </a:r>
            <a:r>
              <a:rPr sz="1200" spc="-25" dirty="0">
                <a:latin typeface="Calibri"/>
                <a:cs typeface="Calibri"/>
              </a:rPr>
              <a:t>Ф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25" dirty="0">
                <a:latin typeface="Calibri"/>
                <a:cs typeface="Calibri"/>
              </a:rPr>
              <a:t>в</a:t>
            </a:r>
            <a:r>
              <a:rPr sz="1200" dirty="0">
                <a:latin typeface="Calibri"/>
                <a:cs typeface="Calibri"/>
              </a:rPr>
              <a:t> </a:t>
            </a:r>
            <a:r>
              <a:rPr sz="1200" spc="-20" dirty="0">
                <a:latin typeface="Calibri"/>
                <a:cs typeface="Calibri"/>
              </a:rPr>
              <a:t>ад</a:t>
            </a:r>
            <a:r>
              <a:rPr sz="1200" spc="-50" dirty="0">
                <a:latin typeface="Calibri"/>
                <a:cs typeface="Calibri"/>
              </a:rPr>
              <a:t>р</a:t>
            </a:r>
            <a:r>
              <a:rPr sz="1200" dirty="0">
                <a:latin typeface="Calibri"/>
                <a:cs typeface="Calibri"/>
              </a:rPr>
              <a:t>ес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spc="-25" dirty="0">
                <a:latin typeface="Calibri"/>
                <a:cs typeface="Calibri"/>
              </a:rPr>
              <a:t>Ф</a:t>
            </a:r>
            <a:r>
              <a:rPr sz="1200" dirty="0">
                <a:latin typeface="Calibri"/>
                <a:cs typeface="Calibri"/>
              </a:rPr>
              <a:t>Л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72" name="object 72"/>
          <p:cNvSpPr txBox="1"/>
          <p:nvPr/>
        </p:nvSpPr>
        <p:spPr>
          <a:xfrm>
            <a:off x="7393305" y="2905966"/>
            <a:ext cx="1764664" cy="36385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95580" marR="5080" indent="-182880">
              <a:lnSpc>
                <a:spcPct val="100000"/>
              </a:lnSpc>
              <a:buFont typeface="Arial"/>
              <a:buChar char="•"/>
              <a:tabLst>
                <a:tab pos="195580" algn="l"/>
              </a:tabLst>
            </a:pPr>
            <a:r>
              <a:rPr sz="1200" spc="35" dirty="0">
                <a:latin typeface="Calibri"/>
                <a:cs typeface="Calibri"/>
              </a:rPr>
              <a:t>С</a:t>
            </a:r>
            <a:r>
              <a:rPr sz="1200" spc="-15" dirty="0">
                <a:latin typeface="Calibri"/>
                <a:cs typeface="Calibri"/>
              </a:rPr>
              <a:t>оз</a:t>
            </a:r>
            <a:r>
              <a:rPr sz="1200" spc="-10" dirty="0">
                <a:latin typeface="Calibri"/>
                <a:cs typeface="Calibri"/>
              </a:rPr>
              <a:t>д</a:t>
            </a:r>
            <a:r>
              <a:rPr sz="1200" spc="-25" dirty="0">
                <a:latin typeface="Calibri"/>
                <a:cs typeface="Calibri"/>
              </a:rPr>
              <a:t>ани</a:t>
            </a:r>
            <a:r>
              <a:rPr sz="1200" spc="-45" dirty="0">
                <a:latin typeface="Calibri"/>
                <a:cs typeface="Calibri"/>
              </a:rPr>
              <a:t>е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spc="30" dirty="0">
                <a:latin typeface="Calibri"/>
                <a:cs typeface="Calibri"/>
              </a:rPr>
              <a:t>т</a:t>
            </a:r>
            <a:r>
              <a:rPr sz="1200" spc="-40" dirty="0">
                <a:latin typeface="Calibri"/>
                <a:cs typeface="Calibri"/>
              </a:rPr>
              <a:t>о</a:t>
            </a:r>
            <a:r>
              <a:rPr sz="1200" spc="-50" dirty="0">
                <a:latin typeface="Calibri"/>
                <a:cs typeface="Calibri"/>
              </a:rPr>
              <a:t>р</a:t>
            </a:r>
            <a:r>
              <a:rPr sz="1200" spc="5" dirty="0">
                <a:latin typeface="Calibri"/>
                <a:cs typeface="Calibri"/>
              </a:rPr>
              <a:t>го</a:t>
            </a:r>
            <a:r>
              <a:rPr sz="1200" spc="-5" dirty="0">
                <a:latin typeface="Calibri"/>
                <a:cs typeface="Calibri"/>
              </a:rPr>
              <a:t>в</a:t>
            </a:r>
            <a:r>
              <a:rPr sz="1200" spc="5" dirty="0">
                <a:latin typeface="Calibri"/>
                <a:cs typeface="Calibri"/>
              </a:rPr>
              <a:t>ых</a:t>
            </a:r>
            <a:r>
              <a:rPr sz="1200" dirty="0">
                <a:latin typeface="Calibri"/>
                <a:cs typeface="Calibri"/>
              </a:rPr>
              <a:t> </a:t>
            </a:r>
            <a:r>
              <a:rPr sz="1200" spc="-30" dirty="0">
                <a:latin typeface="Calibri"/>
                <a:cs typeface="Calibri"/>
              </a:rPr>
              <a:t>домов,</a:t>
            </a:r>
            <a:r>
              <a:rPr sz="1200" spc="-20" dirty="0">
                <a:latin typeface="Calibri"/>
                <a:cs typeface="Calibri"/>
              </a:rPr>
              <a:t> наращи</a:t>
            </a:r>
            <a:r>
              <a:rPr sz="1200" spc="-25" dirty="0">
                <a:latin typeface="Calibri"/>
                <a:cs typeface="Calibri"/>
              </a:rPr>
              <a:t>вани</a:t>
            </a:r>
            <a:r>
              <a:rPr sz="1200" spc="-45" dirty="0">
                <a:latin typeface="Calibri"/>
                <a:cs typeface="Calibri"/>
              </a:rPr>
              <a:t>е</a:t>
            </a:r>
            <a:r>
              <a:rPr sz="1200" dirty="0">
                <a:latin typeface="Calibri"/>
                <a:cs typeface="Calibri"/>
              </a:rPr>
              <a:t> </a:t>
            </a:r>
            <a:r>
              <a:rPr sz="1200" spc="25" dirty="0">
                <a:latin typeface="Calibri"/>
                <a:cs typeface="Calibri"/>
              </a:rPr>
              <a:t>ДС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73" name="object 73"/>
          <p:cNvSpPr txBox="1"/>
          <p:nvPr/>
        </p:nvSpPr>
        <p:spPr>
          <a:xfrm>
            <a:off x="7576184" y="3457447"/>
            <a:ext cx="1111885" cy="177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spc="-20" dirty="0">
                <a:latin typeface="Calibri"/>
                <a:cs typeface="Calibri"/>
              </a:rPr>
              <a:t>через</a:t>
            </a:r>
            <a:r>
              <a:rPr sz="1200" spc="-5" dirty="0">
                <a:latin typeface="Calibri"/>
                <a:cs typeface="Calibri"/>
              </a:rPr>
              <a:t> </a:t>
            </a:r>
            <a:r>
              <a:rPr sz="1200" spc="-15" dirty="0">
                <a:latin typeface="Calibri"/>
                <a:cs typeface="Calibri"/>
              </a:rPr>
              <a:t>се</a:t>
            </a:r>
            <a:r>
              <a:rPr sz="1200" spc="-20" dirty="0">
                <a:latin typeface="Calibri"/>
                <a:cs typeface="Calibri"/>
              </a:rPr>
              <a:t>р</a:t>
            </a:r>
            <a:r>
              <a:rPr sz="1200" spc="20" dirty="0">
                <a:latin typeface="Calibri"/>
                <a:cs typeface="Calibri"/>
              </a:rPr>
              <a:t>в</a:t>
            </a:r>
            <a:r>
              <a:rPr sz="1200" spc="-15" dirty="0">
                <a:latin typeface="Calibri"/>
                <a:cs typeface="Calibri"/>
              </a:rPr>
              <a:t>исные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74" name="object 74"/>
          <p:cNvSpPr txBox="1"/>
          <p:nvPr/>
        </p:nvSpPr>
        <p:spPr>
          <a:xfrm>
            <a:off x="9629393" y="2905966"/>
            <a:ext cx="1727835" cy="36385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95580" marR="5080" indent="-182880">
              <a:lnSpc>
                <a:spcPct val="100000"/>
              </a:lnSpc>
              <a:buFont typeface="Arial"/>
              <a:buChar char="•"/>
              <a:tabLst>
                <a:tab pos="195580" algn="l"/>
              </a:tabLst>
            </a:pPr>
            <a:r>
              <a:rPr sz="1200" spc="20" dirty="0">
                <a:latin typeface="Calibri"/>
                <a:cs typeface="Calibri"/>
              </a:rPr>
              <a:t>За</a:t>
            </a:r>
            <a:r>
              <a:rPr sz="1200" spc="-40" dirty="0">
                <a:latin typeface="Calibri"/>
                <a:cs typeface="Calibri"/>
              </a:rPr>
              <a:t>нижение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15" dirty="0">
                <a:latin typeface="Calibri"/>
                <a:cs typeface="Calibri"/>
              </a:rPr>
              <a:t>соде</a:t>
            </a:r>
            <a:r>
              <a:rPr sz="1200" spc="-50" dirty="0">
                <a:latin typeface="Calibri"/>
                <a:cs typeface="Calibri"/>
              </a:rPr>
              <a:t>р</a:t>
            </a:r>
            <a:r>
              <a:rPr sz="1200" spc="-20" dirty="0">
                <a:latin typeface="Calibri"/>
                <a:cs typeface="Calibri"/>
              </a:rPr>
              <a:t>жания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spc="25" dirty="0">
                <a:latin typeface="Calibri"/>
                <a:cs typeface="Calibri"/>
              </a:rPr>
              <a:t>з</a:t>
            </a:r>
            <a:r>
              <a:rPr sz="1200" spc="-25" dirty="0">
                <a:latin typeface="Calibri"/>
                <a:cs typeface="Calibri"/>
              </a:rPr>
              <a:t>ол</a:t>
            </a:r>
            <a:r>
              <a:rPr sz="1200" spc="-35" dirty="0">
                <a:latin typeface="Calibri"/>
                <a:cs typeface="Calibri"/>
              </a:rPr>
              <a:t>о</a:t>
            </a:r>
            <a:r>
              <a:rPr sz="1200" spc="30" dirty="0">
                <a:latin typeface="Calibri"/>
                <a:cs typeface="Calibri"/>
              </a:rPr>
              <a:t>т</a:t>
            </a:r>
            <a:r>
              <a:rPr sz="1200" dirty="0">
                <a:latin typeface="Calibri"/>
                <a:cs typeface="Calibri"/>
              </a:rPr>
              <a:t>а </a:t>
            </a:r>
            <a:r>
              <a:rPr sz="1200" spc="25" dirty="0">
                <a:latin typeface="Calibri"/>
                <a:cs typeface="Calibri"/>
              </a:rPr>
              <a:t>в</a:t>
            </a:r>
            <a:r>
              <a:rPr sz="1200" dirty="0">
                <a:latin typeface="Calibri"/>
                <a:cs typeface="Calibri"/>
              </a:rPr>
              <a:t> </a:t>
            </a:r>
            <a:r>
              <a:rPr sz="1200" spc="-40" dirty="0">
                <a:latin typeface="Calibri"/>
                <a:cs typeface="Calibri"/>
              </a:rPr>
              <a:t>руд</a:t>
            </a:r>
            <a:r>
              <a:rPr sz="1200" spc="-45" dirty="0">
                <a:latin typeface="Calibri"/>
                <a:cs typeface="Calibri"/>
              </a:rPr>
              <a:t>е</a:t>
            </a:r>
            <a:r>
              <a:rPr sz="1200" spc="-5" dirty="0">
                <a:latin typeface="Calibri"/>
                <a:cs typeface="Calibri"/>
              </a:rPr>
              <a:t> </a:t>
            </a:r>
            <a:r>
              <a:rPr sz="1200" spc="-20" dirty="0">
                <a:latin typeface="Calibri"/>
                <a:cs typeface="Calibri"/>
              </a:rPr>
              <a:t>/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75" name="object 75"/>
          <p:cNvSpPr txBox="1"/>
          <p:nvPr/>
        </p:nvSpPr>
        <p:spPr>
          <a:xfrm>
            <a:off x="606551" y="5242559"/>
            <a:ext cx="10979150" cy="338455"/>
          </a:xfrm>
          <a:prstGeom prst="rect">
            <a:avLst/>
          </a:prstGeom>
          <a:solidFill>
            <a:srgbClr val="001F5F"/>
          </a:solidFill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ct val="100000"/>
              </a:lnSpc>
            </a:pPr>
            <a:r>
              <a:rPr sz="1600" b="1" spc="85" dirty="0">
                <a:solidFill>
                  <a:srgbClr val="FFFFFF"/>
                </a:solidFill>
                <a:latin typeface="Tahoma"/>
                <a:cs typeface="Tahoma"/>
              </a:rPr>
              <a:t>КОМИСС</a:t>
            </a:r>
            <a:r>
              <a:rPr sz="1600" b="1" spc="45" dirty="0">
                <a:solidFill>
                  <a:srgbClr val="FFFFFF"/>
                </a:solidFill>
                <a:latin typeface="Tahoma"/>
                <a:cs typeface="Tahoma"/>
              </a:rPr>
              <a:t>ИЯ</a:t>
            </a:r>
            <a:r>
              <a:rPr sz="1600" b="1" spc="-1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600" b="1" spc="50" dirty="0">
                <a:solidFill>
                  <a:srgbClr val="FFFFFF"/>
                </a:solidFill>
                <a:latin typeface="Tahoma"/>
                <a:cs typeface="Tahoma"/>
              </a:rPr>
              <a:t>КГД</a:t>
            </a:r>
            <a:r>
              <a:rPr sz="1600" b="1" spc="-2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600" b="1" spc="85" dirty="0">
                <a:solidFill>
                  <a:srgbClr val="FFFFFF"/>
                </a:solidFill>
                <a:latin typeface="Tahoma"/>
                <a:cs typeface="Tahoma"/>
              </a:rPr>
              <a:t>ПО</a:t>
            </a:r>
            <a:r>
              <a:rPr sz="1600" b="1" spc="-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600" b="1" spc="70" dirty="0">
                <a:solidFill>
                  <a:srgbClr val="FFFFFF"/>
                </a:solidFill>
                <a:latin typeface="Tahoma"/>
                <a:cs typeface="Tahoma"/>
              </a:rPr>
              <a:t>Р</a:t>
            </a:r>
            <a:r>
              <a:rPr sz="1600" b="1" spc="75" dirty="0">
                <a:solidFill>
                  <a:srgbClr val="FFFFFF"/>
                </a:solidFill>
                <a:latin typeface="Tahoma"/>
                <a:cs typeface="Tahoma"/>
              </a:rPr>
              <a:t>И</a:t>
            </a:r>
            <a:r>
              <a:rPr sz="1600" b="1" spc="85" dirty="0">
                <a:solidFill>
                  <a:srgbClr val="FFFFFF"/>
                </a:solidFill>
                <a:latin typeface="Tahoma"/>
                <a:cs typeface="Tahoma"/>
              </a:rPr>
              <a:t>С</a:t>
            </a:r>
            <a:r>
              <a:rPr sz="1600" b="1" spc="105" dirty="0">
                <a:solidFill>
                  <a:srgbClr val="FFFFFF"/>
                </a:solidFill>
                <a:latin typeface="Tahoma"/>
                <a:cs typeface="Tahoma"/>
              </a:rPr>
              <a:t>КАМ</a:t>
            </a:r>
            <a:endParaRPr sz="1600">
              <a:latin typeface="Tahoma"/>
              <a:cs typeface="Tahoma"/>
            </a:endParaRPr>
          </a:p>
        </p:txBody>
      </p:sp>
      <p:sp>
        <p:nvSpPr>
          <p:cNvPr id="76" name="object 76"/>
          <p:cNvSpPr/>
          <p:nvPr/>
        </p:nvSpPr>
        <p:spPr>
          <a:xfrm>
            <a:off x="6096761" y="1184910"/>
            <a:ext cx="0" cy="222250"/>
          </a:xfrm>
          <a:custGeom>
            <a:avLst/>
            <a:gdLst/>
            <a:ahLst/>
            <a:cxnLst/>
            <a:rect l="l" t="t" r="r" b="b"/>
            <a:pathLst>
              <a:path h="222250">
                <a:moveTo>
                  <a:pt x="0" y="0"/>
                </a:moveTo>
                <a:lnTo>
                  <a:pt x="0" y="221741"/>
                </a:lnTo>
              </a:path>
            </a:pathLst>
          </a:custGeom>
          <a:ln w="28956">
            <a:solidFill>
              <a:srgbClr val="1C305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7" name="object 77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spc="60" dirty="0"/>
              <a:t>4</a:t>
            </a:fld>
            <a:endParaRPr spc="6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4">
            <a:extLst>
              <a:ext uri="{FF2B5EF4-FFF2-40B4-BE49-F238E27FC236}">
                <a16:creationId xmlns:a16="http://schemas.microsoft.com/office/drawing/2014/main" id="{BAFC7DD6-6D75-5C90-4828-284F900A303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8596" y="143947"/>
            <a:ext cx="996840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t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6905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6905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6905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6905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lvl="0">
              <a:defRPr/>
            </a:pPr>
            <a:r>
              <a:rPr lang="ru-RU" sz="2400" b="1" dirty="0">
                <a:solidFill>
                  <a:srgbClr val="0B5AB2"/>
                </a:solidFill>
                <a:latin typeface="Montserrat" pitchFamily="2" charset="0"/>
              </a:rPr>
              <a:t>Текущий механизм уплаты НДС и проблемы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7FAFDE38-7150-4A1E-A0D9-5C7574D6F30E}"/>
              </a:ext>
            </a:extLst>
          </p:cNvPr>
          <p:cNvSpPr txBox="1"/>
          <p:nvPr/>
        </p:nvSpPr>
        <p:spPr>
          <a:xfrm>
            <a:off x="5913884" y="1064709"/>
            <a:ext cx="5651766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1600" b="1" dirty="0">
                <a:latin typeface="Montserrat" pitchFamily="2" charset="-52"/>
                <a:ea typeface="Roboto Condensed" panose="02000000000000000000" pitchFamily="2" charset="0"/>
                <a:cs typeface="Arial" panose="020B0604020202020204" pitchFamily="34" charset="0"/>
              </a:rPr>
              <a:t>Администрирование на основе документов, </a:t>
            </a:r>
          </a:p>
          <a:p>
            <a:pPr algn="ctr"/>
            <a:r>
              <a:rPr lang="ru-RU" sz="1600" b="1" dirty="0">
                <a:latin typeface="Montserrat" pitchFamily="2" charset="-52"/>
                <a:ea typeface="Roboto Condensed" panose="02000000000000000000" pitchFamily="2" charset="0"/>
                <a:cs typeface="Arial" panose="020B0604020202020204" pitchFamily="34" charset="0"/>
              </a:rPr>
              <a:t>не подкрепленных деньгами, </a:t>
            </a:r>
            <a:r>
              <a:rPr lang="ru-RU" sz="1600" b="1" dirty="0">
                <a:solidFill>
                  <a:srgbClr val="C00000"/>
                </a:solidFill>
                <a:latin typeface="Montserrat" pitchFamily="2" charset="-52"/>
                <a:ea typeface="Roboto Condensed" panose="02000000000000000000" pitchFamily="2" charset="0"/>
                <a:cs typeface="Arial" panose="020B0604020202020204" pitchFamily="34" charset="0"/>
              </a:rPr>
              <a:t>СПОСОБСТВУЕТ:</a:t>
            </a:r>
          </a:p>
        </p:txBody>
      </p:sp>
      <p:sp>
        <p:nvSpPr>
          <p:cNvPr id="57" name="Скругленный прямоугольник 43">
            <a:extLst>
              <a:ext uri="{FF2B5EF4-FFF2-40B4-BE49-F238E27FC236}">
                <a16:creationId xmlns:a16="http://schemas.microsoft.com/office/drawing/2014/main" id="{BF04CBCF-F0A9-42D2-800B-445C262B843B}"/>
              </a:ext>
            </a:extLst>
          </p:cNvPr>
          <p:cNvSpPr/>
          <p:nvPr/>
        </p:nvSpPr>
        <p:spPr>
          <a:xfrm>
            <a:off x="5974350" y="1859486"/>
            <a:ext cx="5419747" cy="676686"/>
          </a:xfrm>
          <a:prstGeom prst="roundRect">
            <a:avLst/>
          </a:prstGeom>
          <a:solidFill>
            <a:srgbClr val="C00000"/>
          </a:solidFill>
          <a:ln w="12700" cap="flat" cmpd="sng" algn="ctr">
            <a:solidFill>
              <a:sysClr val="window" lastClr="FFFFFF">
                <a:lumMod val="95000"/>
              </a:sysClr>
            </a:solidFill>
            <a:prstDash val="solid"/>
            <a:miter lim="800000"/>
          </a:ln>
          <a:effectLst>
            <a:outerShdw blurRad="38100" sx="101000" sy="101000" algn="ctr" rotWithShape="0">
              <a:prstClr val="black">
                <a:alpha val="29000"/>
              </a:prstClr>
            </a:outerShdw>
          </a:effectLst>
        </p:spPr>
        <p:txBody>
          <a:bodyPr spcFirstLastPara="0" vert="horz" wrap="square" lIns="232411" tIns="205345" rIns="232411" bIns="205345" numCol="1" spcCol="1270" anchor="ctr" anchorCtr="0">
            <a:noAutofit/>
          </a:bodyPr>
          <a:lstStyle/>
          <a:p>
            <a:pPr algn="ctr" defTabSz="1111250">
              <a:lnSpc>
                <a:spcPts val="1500"/>
              </a:lnSpc>
              <a:spcBef>
                <a:spcPct val="0"/>
              </a:spcBef>
            </a:pPr>
            <a:r>
              <a:rPr lang="ru-RU" sz="1400" kern="0" dirty="0">
                <a:solidFill>
                  <a:srgbClr val="FFFFFF"/>
                </a:solidFill>
                <a:latin typeface="Montserrat" pitchFamily="2" charset="-52"/>
              </a:rPr>
              <a:t>Фиктивным сделкам </a:t>
            </a:r>
          </a:p>
          <a:p>
            <a:pPr algn="ctr" defTabSz="1111250">
              <a:lnSpc>
                <a:spcPts val="1500"/>
              </a:lnSpc>
              <a:spcBef>
                <a:spcPct val="0"/>
              </a:spcBef>
            </a:pPr>
            <a:r>
              <a:rPr lang="ru-RU" sz="1200" i="1" kern="0" dirty="0">
                <a:solidFill>
                  <a:srgbClr val="FFFFFF"/>
                </a:solidFill>
                <a:latin typeface="Montserrat" pitchFamily="2" charset="-52"/>
              </a:rPr>
              <a:t>(9 тыс. НП с фиктивным ЭСФ на 7 трлн. тенге)</a:t>
            </a:r>
          </a:p>
        </p:txBody>
      </p:sp>
      <p:sp>
        <p:nvSpPr>
          <p:cNvPr id="58" name="Скругленный прямоугольник 44">
            <a:extLst>
              <a:ext uri="{FF2B5EF4-FFF2-40B4-BE49-F238E27FC236}">
                <a16:creationId xmlns:a16="http://schemas.microsoft.com/office/drawing/2014/main" id="{E43B468A-6A76-45B3-B0FF-A4DA6685D1D1}"/>
              </a:ext>
            </a:extLst>
          </p:cNvPr>
          <p:cNvSpPr/>
          <p:nvPr/>
        </p:nvSpPr>
        <p:spPr>
          <a:xfrm>
            <a:off x="5974350" y="2866530"/>
            <a:ext cx="5419747" cy="635675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ysClr val="window" lastClr="FFFFFF">
                <a:lumMod val="95000"/>
              </a:sysClr>
            </a:solidFill>
            <a:prstDash val="solid"/>
            <a:miter lim="800000"/>
          </a:ln>
          <a:effectLst>
            <a:outerShdw blurRad="38100" sx="101000" sy="101000" algn="ctr" rotWithShape="0">
              <a:prstClr val="black">
                <a:alpha val="29000"/>
              </a:prstClr>
            </a:outerShdw>
          </a:effectLst>
        </p:spPr>
        <p:txBody>
          <a:bodyPr spcFirstLastPara="0" vert="horz" wrap="square" lIns="232411" tIns="205345" rIns="232411" bIns="205345" numCol="1" spcCol="1270" anchor="ctr" anchorCtr="0">
            <a:noAutofit/>
          </a:bodyPr>
          <a:lstStyle/>
          <a:p>
            <a:pPr algn="ctr" defTabSz="1111250">
              <a:lnSpc>
                <a:spcPts val="1500"/>
              </a:lnSpc>
              <a:spcBef>
                <a:spcPct val="0"/>
              </a:spcBef>
            </a:pPr>
            <a:r>
              <a:rPr lang="ru-RU" sz="1400" kern="0" dirty="0">
                <a:solidFill>
                  <a:srgbClr val="002060"/>
                </a:solidFill>
                <a:latin typeface="Montserrat" pitchFamily="2" charset="-52"/>
              </a:rPr>
              <a:t>Сокрытию налогооблагаемой базы </a:t>
            </a:r>
          </a:p>
          <a:p>
            <a:pPr algn="ctr" defTabSz="1111250">
              <a:lnSpc>
                <a:spcPts val="1500"/>
              </a:lnSpc>
              <a:spcBef>
                <a:spcPct val="0"/>
              </a:spcBef>
            </a:pPr>
            <a:r>
              <a:rPr lang="ru-RU" sz="1200" i="1" kern="0" dirty="0">
                <a:solidFill>
                  <a:srgbClr val="002060"/>
                </a:solidFill>
                <a:latin typeface="Montserrat" pitchFamily="2" charset="-52"/>
              </a:rPr>
              <a:t>(теневой оборот, наличные расчеты)</a:t>
            </a:r>
          </a:p>
        </p:txBody>
      </p:sp>
      <p:sp>
        <p:nvSpPr>
          <p:cNvPr id="59" name="Прямоугольник 58">
            <a:extLst>
              <a:ext uri="{FF2B5EF4-FFF2-40B4-BE49-F238E27FC236}">
                <a16:creationId xmlns:a16="http://schemas.microsoft.com/office/drawing/2014/main" id="{F0B4C0F5-1432-46A8-BE2E-F5CDF69873FA}"/>
              </a:ext>
            </a:extLst>
          </p:cNvPr>
          <p:cNvSpPr/>
          <p:nvPr/>
        </p:nvSpPr>
        <p:spPr>
          <a:xfrm>
            <a:off x="5812735" y="3967371"/>
            <a:ext cx="5581362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80975" lvl="0" algn="ctr" defTabSz="623888"/>
            <a:r>
              <a:rPr lang="ru-RU" sz="1600" b="1" i="1" dirty="0">
                <a:latin typeface="Roboto Condensed" panose="02000000000000000000" pitchFamily="2" charset="0"/>
                <a:ea typeface="Roboto Condensed" panose="02000000000000000000" pitchFamily="2" charset="0"/>
                <a:cs typeface="Arial" panose="020B0604020202020204" pitchFamily="34" charset="0"/>
              </a:rPr>
              <a:t>Налоговым органам постоянно приходится совершенствовать методы и инструменты администрирования</a:t>
            </a:r>
          </a:p>
        </p:txBody>
      </p:sp>
      <p:sp>
        <p:nvSpPr>
          <p:cNvPr id="60" name="Прямоугольник 59">
            <a:extLst>
              <a:ext uri="{FF2B5EF4-FFF2-40B4-BE49-F238E27FC236}">
                <a16:creationId xmlns:a16="http://schemas.microsoft.com/office/drawing/2014/main" id="{D1BEA118-A7BA-4C6B-9507-EC995089DD95}"/>
              </a:ext>
            </a:extLst>
          </p:cNvPr>
          <p:cNvSpPr/>
          <p:nvPr/>
        </p:nvSpPr>
        <p:spPr>
          <a:xfrm>
            <a:off x="0" y="5375615"/>
            <a:ext cx="12192000" cy="1482386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>
            <a:noAutofit/>
          </a:bodyPr>
          <a:lstStyle/>
          <a:p>
            <a:pPr lvl="0" algn="ctr"/>
            <a:r>
              <a:rPr lang="ru-RU" b="1" dirty="0">
                <a:solidFill>
                  <a:srgbClr val="00863D"/>
                </a:solidFill>
                <a:latin typeface="Montserrat" pitchFamily="2" charset="-52"/>
                <a:ea typeface="Roboto Condensed" panose="020B0604020202020204" charset="0"/>
              </a:rPr>
              <a:t>ПРЕДЛАГАЕМОЕ РЕШЕНИЕ:</a:t>
            </a:r>
          </a:p>
          <a:p>
            <a:pPr lvl="0" algn="ctr">
              <a:spcAft>
                <a:spcPts val="400"/>
              </a:spcAft>
            </a:pPr>
            <a:r>
              <a:rPr lang="ru-RU" sz="1600" b="1" dirty="0">
                <a:solidFill>
                  <a:srgbClr val="002060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Arial" panose="020B0604020202020204" pitchFamily="34" charset="0"/>
              </a:rPr>
              <a:t>ДОКУМЕНТЫ ПО НДС (ЭСФ, ДТ, чек и т.п.) ДОЛЖНЫ БЫТЬ ПОДКРЕПЛЕНЫ ДЕНЬГАМИ </a:t>
            </a:r>
            <a:br>
              <a:rPr lang="ru-RU" sz="1600" b="1" dirty="0">
                <a:solidFill>
                  <a:srgbClr val="002060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Arial" panose="020B0604020202020204" pitchFamily="34" charset="0"/>
              </a:rPr>
            </a:br>
            <a:r>
              <a:rPr lang="ru-RU" sz="1600" b="1" dirty="0">
                <a:solidFill>
                  <a:srgbClr val="C1A015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Arial" panose="020B0604020202020204" pitchFamily="34" charset="0"/>
              </a:rPr>
              <a:t>ПО ПРИНЦИПУ «ЗОЛОТОГО СТАНДАРТА»</a:t>
            </a:r>
          </a:p>
          <a:p>
            <a:pPr lvl="0" algn="ctr"/>
            <a:r>
              <a:rPr lang="ru-RU" sz="1600" b="1" dirty="0">
                <a:solidFill>
                  <a:srgbClr val="002060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Arial" panose="020B0604020202020204" pitchFamily="34" charset="0"/>
              </a:rPr>
              <a:t>В более 10 странах мира </a:t>
            </a:r>
            <a:r>
              <a:rPr lang="ru-RU" sz="1600" dirty="0">
                <a:solidFill>
                  <a:srgbClr val="002060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Arial" panose="020B0604020202020204" pitchFamily="34" charset="0"/>
              </a:rPr>
              <a:t>в различных вариациях </a:t>
            </a:r>
            <a:r>
              <a:rPr lang="ru-RU" sz="1600" b="1" dirty="0">
                <a:solidFill>
                  <a:srgbClr val="002060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Arial" panose="020B0604020202020204" pitchFamily="34" charset="0"/>
              </a:rPr>
              <a:t>применяется механизм раздельных платежей </a:t>
            </a:r>
            <a:r>
              <a:rPr lang="ru-RU" sz="1600" i="1" dirty="0">
                <a:solidFill>
                  <a:srgbClr val="002060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Arial" panose="020B0604020202020204" pitchFamily="34" charset="0"/>
              </a:rPr>
              <a:t>(НДС в отдельные счета)</a:t>
            </a:r>
            <a:r>
              <a:rPr lang="ru-RU" sz="1600" dirty="0">
                <a:solidFill>
                  <a:srgbClr val="002060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Arial" panose="020B0604020202020204" pitchFamily="34" charset="0"/>
              </a:rPr>
              <a:t>, </a:t>
            </a:r>
            <a:br>
              <a:rPr lang="ru-RU" sz="1600" dirty="0">
                <a:solidFill>
                  <a:srgbClr val="002060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Arial" panose="020B0604020202020204" pitchFamily="34" charset="0"/>
              </a:rPr>
            </a:br>
            <a:r>
              <a:rPr lang="ru-RU" sz="1400" i="1" dirty="0">
                <a:solidFill>
                  <a:srgbClr val="002060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Arial" panose="020B0604020202020204" pitchFamily="34" charset="0"/>
              </a:rPr>
              <a:t>в т.ч.: Болгария (с 2003г.), Азербайджан</a:t>
            </a:r>
            <a:r>
              <a:rPr lang="ru-RU" sz="1100" b="1" i="1" dirty="0">
                <a:solidFill>
                  <a:srgbClr val="E2BC18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Arial" panose="020B0604020202020204" pitchFamily="34" charset="0"/>
              </a:rPr>
              <a:t> </a:t>
            </a:r>
            <a:r>
              <a:rPr lang="ru-RU" sz="1400" i="1" dirty="0">
                <a:solidFill>
                  <a:srgbClr val="002060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Arial" panose="020B0604020202020204" pitchFamily="34" charset="0"/>
              </a:rPr>
              <a:t>(с 2008г.), Украина (с 2015г.), Польша (с 2019г.), Чехия (с 2016г.)</a:t>
            </a:r>
            <a:endParaRPr lang="ru-RU" sz="1600" i="1" dirty="0">
              <a:solidFill>
                <a:srgbClr val="002060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Arial" panose="020B0604020202020204" pitchFamily="34" charset="0"/>
            </a:endParaRPr>
          </a:p>
        </p:txBody>
      </p:sp>
      <p:sp>
        <p:nvSpPr>
          <p:cNvPr id="56" name="Скругленный прямоугольник 1">
            <a:extLst>
              <a:ext uri="{FF2B5EF4-FFF2-40B4-BE49-F238E27FC236}">
                <a16:creationId xmlns:a16="http://schemas.microsoft.com/office/drawing/2014/main" id="{956C51A3-D6F7-4751-B939-3A9088848683}"/>
              </a:ext>
            </a:extLst>
          </p:cNvPr>
          <p:cNvSpPr/>
          <p:nvPr/>
        </p:nvSpPr>
        <p:spPr>
          <a:xfrm>
            <a:off x="626350" y="974837"/>
            <a:ext cx="4896938" cy="4070419"/>
          </a:xfrm>
          <a:prstGeom prst="roundRect">
            <a:avLst>
              <a:gd name="adj" fmla="val 14942"/>
            </a:avLst>
          </a:prstGeom>
          <a:noFill/>
          <a:ln w="12700">
            <a:solidFill>
              <a:srgbClr val="002060"/>
            </a:solidFill>
          </a:ln>
        </p:spPr>
        <p:txBody>
          <a:bodyPr wrap="square">
            <a:spAutoFit/>
          </a:bodyPr>
          <a:lstStyle/>
          <a:p>
            <a:pPr marL="85725" lvl="2" algn="ctr">
              <a:spcAft>
                <a:spcPts val="600"/>
              </a:spcAft>
            </a:pPr>
            <a:r>
              <a:rPr lang="ru-RU" b="1" dirty="0">
                <a:solidFill>
                  <a:srgbClr val="00863D"/>
                </a:solidFill>
                <a:latin typeface="Montserrat" pitchFamily="2" charset="-52"/>
                <a:ea typeface="Roboto Condensed" panose="02000000000000000000" pitchFamily="2" charset="0"/>
                <a:cs typeface="Arial" panose="020B0604020202020204" pitchFamily="34" charset="0"/>
              </a:rPr>
              <a:t>ПРИРОДА НДС:</a:t>
            </a:r>
          </a:p>
          <a:p>
            <a:pPr marL="358775" lvl="2" indent="-273050" algn="just">
              <a:buFont typeface="Wingdings" panose="05000000000000000000" pitchFamily="2" charset="2"/>
              <a:buChar char="Ø"/>
            </a:pPr>
            <a:r>
              <a:rPr lang="ru-RU" b="1" dirty="0">
                <a:solidFill>
                  <a:srgbClr val="0070C0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Arial" panose="020B0604020202020204" pitchFamily="34" charset="0"/>
              </a:rPr>
              <a:t>НДС</a:t>
            </a:r>
            <a:r>
              <a:rPr lang="ru-RU" dirty="0">
                <a:solidFill>
                  <a:srgbClr val="0070C0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Arial" panose="020B0604020202020204" pitchFamily="34" charset="0"/>
              </a:rPr>
              <a:t> </a:t>
            </a:r>
            <a:r>
              <a:rPr lang="ru-RU" b="1" dirty="0">
                <a:solidFill>
                  <a:srgbClr val="0070C0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Arial" panose="020B0604020202020204" pitchFamily="34" charset="0"/>
              </a:rPr>
              <a:t>–</a:t>
            </a:r>
            <a:r>
              <a:rPr lang="ru-RU" dirty="0">
                <a:solidFill>
                  <a:srgbClr val="0070C0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Arial" panose="020B0604020202020204" pitchFamily="34" charset="0"/>
              </a:rPr>
              <a:t> </a:t>
            </a:r>
            <a:r>
              <a:rPr lang="ru-RU" b="1" dirty="0">
                <a:solidFill>
                  <a:srgbClr val="0070C0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Arial" panose="020B0604020202020204" pitchFamily="34" charset="0"/>
              </a:rPr>
              <a:t>это деньги, </a:t>
            </a:r>
            <a:r>
              <a:rPr lang="ru-RU" dirty="0">
                <a:solidFill>
                  <a:srgbClr val="0070C0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Arial" panose="020B0604020202020204" pitchFamily="34" charset="0"/>
              </a:rPr>
              <a:t>которые взимаются каскадным методом, на каждом этапе поставки</a:t>
            </a:r>
          </a:p>
          <a:p>
            <a:pPr marL="358775" indent="-273050" algn="just"/>
            <a:endParaRPr lang="ru-RU" sz="1000" dirty="0">
              <a:solidFill>
                <a:srgbClr val="0070C0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Arial" panose="020B0604020202020204" pitchFamily="34" charset="0"/>
            </a:endParaRPr>
          </a:p>
          <a:p>
            <a:pPr marL="358775" indent="-273050" algn="just">
              <a:buFont typeface="Wingdings" panose="05000000000000000000" pitchFamily="2" charset="2"/>
              <a:buChar char="Ø"/>
            </a:pPr>
            <a:r>
              <a:rPr lang="ru-RU" b="1" dirty="0">
                <a:solidFill>
                  <a:srgbClr val="0070C0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Arial" panose="020B0604020202020204" pitchFamily="34" charset="0"/>
              </a:rPr>
              <a:t>Бремя оплаты ложится на потребителя</a:t>
            </a:r>
            <a:r>
              <a:rPr lang="ru-RU" dirty="0">
                <a:solidFill>
                  <a:srgbClr val="0070C0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Arial" panose="020B0604020202020204" pitchFamily="34" charset="0"/>
              </a:rPr>
              <a:t> </a:t>
            </a:r>
            <a:r>
              <a:rPr lang="ru-RU" sz="1600" i="1" dirty="0">
                <a:solidFill>
                  <a:srgbClr val="0070C0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Arial" panose="020B0604020202020204" pitchFamily="34" charset="0"/>
              </a:rPr>
              <a:t>(государство, экспортеры, население)</a:t>
            </a:r>
            <a:endParaRPr lang="ru-RU" dirty="0">
              <a:solidFill>
                <a:srgbClr val="0070C0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Arial" panose="020B0604020202020204" pitchFamily="34" charset="0"/>
            </a:endParaRPr>
          </a:p>
          <a:p>
            <a:pPr marL="358775" indent="-273050" algn="just"/>
            <a:endParaRPr lang="ru-RU" sz="1000" dirty="0">
              <a:solidFill>
                <a:srgbClr val="0070C0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Arial" panose="020B0604020202020204" pitchFamily="34" charset="0"/>
            </a:endParaRPr>
          </a:p>
          <a:p>
            <a:pPr marL="358775" indent="-273050" algn="just">
              <a:buFont typeface="Wingdings" panose="05000000000000000000" pitchFamily="2" charset="2"/>
              <a:buChar char="Ø"/>
            </a:pPr>
            <a:r>
              <a:rPr lang="ru-RU" b="1" dirty="0">
                <a:solidFill>
                  <a:srgbClr val="0070C0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Arial" panose="020B0604020202020204" pitchFamily="34" charset="0"/>
              </a:rPr>
              <a:t>Оплата в бюджет возлагается на продавцов</a:t>
            </a:r>
            <a:endParaRPr lang="ru-RU" dirty="0">
              <a:solidFill>
                <a:srgbClr val="0070C0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Arial" panose="020B0604020202020204" pitchFamily="34" charset="0"/>
            </a:endParaRPr>
          </a:p>
          <a:p>
            <a:pPr marL="358775" indent="-273050" algn="just"/>
            <a:endParaRPr lang="ru-RU" sz="1000" dirty="0">
              <a:solidFill>
                <a:srgbClr val="0070C0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Arial" panose="020B0604020202020204" pitchFamily="34" charset="0"/>
            </a:endParaRPr>
          </a:p>
          <a:p>
            <a:pPr marL="358775" indent="-273050" algn="just">
              <a:buFont typeface="Wingdings" panose="05000000000000000000" pitchFamily="2" charset="2"/>
              <a:buChar char="Ø"/>
            </a:pPr>
            <a:r>
              <a:rPr lang="ru-RU" dirty="0">
                <a:solidFill>
                  <a:srgbClr val="0070C0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Arial" panose="020B0604020202020204" pitchFamily="34" charset="0"/>
              </a:rPr>
              <a:t>Продажа товара </a:t>
            </a:r>
            <a:r>
              <a:rPr lang="ru-RU" sz="1600" i="1" dirty="0">
                <a:solidFill>
                  <a:srgbClr val="0070C0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Arial" panose="020B0604020202020204" pitchFamily="34" charset="0"/>
              </a:rPr>
              <a:t>(услуги, работ)</a:t>
            </a:r>
            <a:r>
              <a:rPr lang="ru-RU" dirty="0">
                <a:solidFill>
                  <a:srgbClr val="0070C0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Arial" panose="020B0604020202020204" pitchFamily="34" charset="0"/>
              </a:rPr>
              <a:t> </a:t>
            </a:r>
            <a:r>
              <a:rPr lang="ru-RU" b="1" dirty="0">
                <a:solidFill>
                  <a:srgbClr val="0070C0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Arial" panose="020B0604020202020204" pitchFamily="34" charset="0"/>
              </a:rPr>
              <a:t>оформляется документально, налог</a:t>
            </a:r>
            <a:r>
              <a:rPr lang="ru-RU" dirty="0">
                <a:solidFill>
                  <a:srgbClr val="0070C0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Arial" panose="020B0604020202020204" pitchFamily="34" charset="0"/>
              </a:rPr>
              <a:t> </a:t>
            </a:r>
            <a:r>
              <a:rPr lang="ru-RU" b="1" dirty="0">
                <a:solidFill>
                  <a:srgbClr val="0070C0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Arial" panose="020B0604020202020204" pitchFamily="34" charset="0"/>
              </a:rPr>
              <a:t>исчисляется </a:t>
            </a:r>
            <a:r>
              <a:rPr lang="ru-RU" dirty="0">
                <a:solidFill>
                  <a:srgbClr val="0070C0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Arial" panose="020B0604020202020204" pitchFamily="34" charset="0"/>
              </a:rPr>
              <a:t>по методу начисления</a:t>
            </a:r>
            <a:endParaRPr lang="ru-RU" sz="1000" b="1" dirty="0">
              <a:solidFill>
                <a:srgbClr val="0070C0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Arial" panose="020B0604020202020204" pitchFamily="34" charset="0"/>
            </a:endParaRPr>
          </a:p>
        </p:txBody>
      </p:sp>
      <p:sp>
        <p:nvSpPr>
          <p:cNvPr id="5" name="Номер слайда 2">
            <a:extLst>
              <a:ext uri="{FF2B5EF4-FFF2-40B4-BE49-F238E27FC236}">
                <a16:creationId xmlns:a16="http://schemas.microsoft.com/office/drawing/2014/main" id="{70AA926A-CBA1-474C-9EF9-1878FF8B4FE8}"/>
              </a:ext>
            </a:extLst>
          </p:cNvPr>
          <p:cNvSpPr txBox="1">
            <a:spLocks/>
          </p:cNvSpPr>
          <p:nvPr/>
        </p:nvSpPr>
        <p:spPr>
          <a:xfrm>
            <a:off x="11349038" y="6492875"/>
            <a:ext cx="8429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D5A42E3-5838-4EC8-BEE5-88D46C1A3234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Montserrat" pitchFamily="2" charset="-52"/>
                <a:ea typeface="Roboto Condensed" panose="02000000000000000000" pitchFamily="2" charset="0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85000"/>
                  <a:lumOff val="15000"/>
                </a:prstClr>
              </a:solidFill>
              <a:effectLst/>
              <a:uLnTx/>
              <a:uFillTx/>
              <a:latin typeface="Montserrat" pitchFamily="2" charset="-52"/>
              <a:ea typeface="Roboto Condensed" panose="02000000000000000000" pitchFamily="2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486432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Прямоугольник с двумя скругленными соседними углами 84"/>
          <p:cNvSpPr/>
          <p:nvPr/>
        </p:nvSpPr>
        <p:spPr>
          <a:xfrm rot="5400000">
            <a:off x="4309440" y="-988514"/>
            <a:ext cx="5871602" cy="9758516"/>
          </a:xfrm>
          <a:prstGeom prst="round2SameRect">
            <a:avLst>
              <a:gd name="adj1" fmla="val 11805"/>
              <a:gd name="adj2" fmla="val 10349"/>
            </a:avLst>
          </a:prstGeom>
          <a:solidFill>
            <a:schemeClr val="accent3">
              <a:lumMod val="60000"/>
              <a:lumOff val="40000"/>
              <a:alpha val="9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t"/>
          <a:lstStyle/>
          <a:p>
            <a:endParaRPr lang="ru-RU" sz="1600" b="1" dirty="0">
              <a:solidFill>
                <a:srgbClr val="00B050"/>
              </a:solidFill>
              <a:latin typeface="Arial Narrow" panose="020B060602020203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TextBox 4">
            <a:extLst>
              <a:ext uri="{FF2B5EF4-FFF2-40B4-BE49-F238E27FC236}">
                <a16:creationId xmlns:a16="http://schemas.microsoft.com/office/drawing/2014/main" id="{BAFC7DD6-6D75-5C90-4828-284F900A303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7143" y="342370"/>
            <a:ext cx="1173073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t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6905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6905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6905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6905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lvl="0">
              <a:defRPr/>
            </a:pPr>
            <a:r>
              <a:rPr lang="ru-RU" sz="2400" b="1" dirty="0">
                <a:solidFill>
                  <a:srgbClr val="0B5AB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Схема жизненного цикла НДС хлебобулочного комбината в </a:t>
            </a:r>
            <a:r>
              <a:rPr kumimoji="0" lang="ru-RU" sz="2400" b="1" i="0" u="none" strike="noStrike" kern="1200" cap="none" spc="0" normalizeH="0" baseline="0" noProof="0" dirty="0">
                <a:ln>
                  <a:noFill/>
                </a:ln>
                <a:solidFill>
                  <a:srgbClr val="0B5AB2"/>
                </a:solidFill>
                <a:effectLst/>
                <a:uLnTx/>
                <a:uFillTx/>
                <a:latin typeface="Montserrat" pitchFamily="2" charset="0"/>
                <a:ea typeface="+mn-ea"/>
                <a:cs typeface="+mn-cs"/>
              </a:rPr>
              <a:t>«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B5AB2"/>
                </a:solidFill>
                <a:effectLst/>
                <a:uLnTx/>
                <a:uFillTx/>
                <a:latin typeface="Montserrat" pitchFamily="2" charset="0"/>
                <a:ea typeface="+mn-ea"/>
                <a:cs typeface="+mn-cs"/>
              </a:rPr>
              <a:t>e-</a:t>
            </a:r>
            <a:r>
              <a:rPr kumimoji="0" lang="ru-RU" sz="2400" b="1" i="0" u="none" strike="noStrike" kern="1200" cap="none" spc="0" normalizeH="0" baseline="0" noProof="0" dirty="0">
                <a:ln>
                  <a:noFill/>
                </a:ln>
                <a:solidFill>
                  <a:srgbClr val="0B5AB2"/>
                </a:solidFill>
                <a:effectLst/>
                <a:uLnTx/>
                <a:uFillTx/>
                <a:latin typeface="Montserrat" pitchFamily="2" charset="0"/>
                <a:ea typeface="+mn-ea"/>
                <a:cs typeface="+mn-cs"/>
              </a:rPr>
              <a:t>₸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B5AB2"/>
                </a:solidFill>
                <a:effectLst/>
                <a:uLnTx/>
                <a:uFillTx/>
                <a:latin typeface="Montserrat" pitchFamily="2" charset="0"/>
                <a:ea typeface="+mn-ea"/>
                <a:cs typeface="+mn-cs"/>
              </a:rPr>
              <a:t>amga»</a:t>
            </a:r>
            <a:endParaRPr lang="ru-RU" sz="2000" dirty="0">
              <a:solidFill>
                <a:schemeClr val="bg1">
                  <a:lumMod val="50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1" name="Номер слайда 2">
            <a:extLst>
              <a:ext uri="{FF2B5EF4-FFF2-40B4-BE49-F238E27FC236}">
                <a16:creationId xmlns:a16="http://schemas.microsoft.com/office/drawing/2014/main" id="{ABA3E824-2183-4F90-DFF2-04445BCC301B}"/>
              </a:ext>
            </a:extLst>
          </p:cNvPr>
          <p:cNvSpPr txBox="1">
            <a:spLocks/>
          </p:cNvSpPr>
          <p:nvPr/>
        </p:nvSpPr>
        <p:spPr>
          <a:xfrm>
            <a:off x="11349038" y="6475170"/>
            <a:ext cx="834418" cy="38283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D5A42E3-5838-4EC8-BEE5-88D46C1A3234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Roboto Condensed" panose="02000000000000000000" pitchFamily="2" charset="0"/>
                <a:cs typeface="Arial" panose="020B0604020202020204" pitchFamily="34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85000"/>
                  <a:lumOff val="15000"/>
                </a:prstClr>
              </a:solidFill>
              <a:effectLst/>
              <a:uLnTx/>
              <a:uFillTx/>
              <a:latin typeface="Arial" panose="020B0604020202020204" pitchFamily="34" charset="0"/>
              <a:ea typeface="Roboto Condensed" panose="02000000000000000000" pitchFamily="2" charset="0"/>
              <a:cs typeface="Arial" panose="020B0604020202020204" pitchFamily="34" charset="0"/>
            </a:endParaRPr>
          </a:p>
        </p:txBody>
      </p:sp>
      <p:sp>
        <p:nvSpPr>
          <p:cNvPr id="60" name="Скругленный прямоугольник 148">
            <a:extLst>
              <a:ext uri="{FF2B5EF4-FFF2-40B4-BE49-F238E27FC236}">
                <a16:creationId xmlns:a16="http://schemas.microsoft.com/office/drawing/2014/main" id="{DD72259D-87C4-D051-11B4-0F34D973D2A1}"/>
              </a:ext>
            </a:extLst>
          </p:cNvPr>
          <p:cNvSpPr/>
          <p:nvPr/>
        </p:nvSpPr>
        <p:spPr>
          <a:xfrm>
            <a:off x="1270459" y="4235789"/>
            <a:ext cx="1009056" cy="29026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r>
              <a:rPr lang="ru-RU" sz="1400" b="1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Tahoma" panose="020B0604030504040204" pitchFamily="34" charset="0"/>
              </a:rPr>
              <a:t>Мельница</a:t>
            </a:r>
            <a:endParaRPr lang="ru-RU" sz="1400" dirty="0">
              <a:solidFill>
                <a:schemeClr val="tx1"/>
              </a:solidFill>
              <a:latin typeface="Arial Narrow" panose="020B060602020203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5" name="Скругленный прямоугольник 152">
            <a:extLst>
              <a:ext uri="{FF2B5EF4-FFF2-40B4-BE49-F238E27FC236}">
                <a16:creationId xmlns:a16="http://schemas.microsoft.com/office/drawing/2014/main" id="{A09CB2D1-49E1-EF06-A17E-EAE48D2D436B}"/>
              </a:ext>
            </a:extLst>
          </p:cNvPr>
          <p:cNvSpPr/>
          <p:nvPr/>
        </p:nvSpPr>
        <p:spPr>
          <a:xfrm>
            <a:off x="67503" y="954934"/>
            <a:ext cx="1143415" cy="427825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r>
              <a:rPr lang="ru-RU" sz="1400" b="1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Tahoma" panose="020B0604030504040204" pitchFamily="34" charset="0"/>
              </a:rPr>
              <a:t>Расчеты по сделкам</a:t>
            </a:r>
            <a:endParaRPr lang="ru-RU" sz="1400" dirty="0">
              <a:solidFill>
                <a:schemeClr val="tx1"/>
              </a:solidFill>
              <a:latin typeface="Arial Narrow" panose="020B060602020203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cxnSp>
        <p:nvCxnSpPr>
          <p:cNvPr id="71" name="Прямая со стрелкой 70">
            <a:extLst>
              <a:ext uri="{FF2B5EF4-FFF2-40B4-BE49-F238E27FC236}">
                <a16:creationId xmlns:a16="http://schemas.microsoft.com/office/drawing/2014/main" id="{27FFA529-4A15-38FB-9488-EE482D759D65}"/>
              </a:ext>
            </a:extLst>
          </p:cNvPr>
          <p:cNvCxnSpPr>
            <a:cxnSpLocks/>
            <a:stCxn id="158" idx="3"/>
            <a:endCxn id="181" idx="1"/>
          </p:cNvCxnSpPr>
          <p:nvPr/>
        </p:nvCxnSpPr>
        <p:spPr>
          <a:xfrm flipV="1">
            <a:off x="2279512" y="2590379"/>
            <a:ext cx="779251" cy="607"/>
          </a:xfrm>
          <a:prstGeom prst="straightConnector1">
            <a:avLst/>
          </a:prstGeom>
          <a:ln w="19050">
            <a:prstDash val="dash"/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76" name="Прямая со стрелкой 75">
            <a:extLst>
              <a:ext uri="{FF2B5EF4-FFF2-40B4-BE49-F238E27FC236}">
                <a16:creationId xmlns:a16="http://schemas.microsoft.com/office/drawing/2014/main" id="{A4153443-B0B1-86B3-EC7B-E670BDA50A56}"/>
              </a:ext>
            </a:extLst>
          </p:cNvPr>
          <p:cNvCxnSpPr>
            <a:cxnSpLocks/>
            <a:stCxn id="60" idx="0"/>
            <a:endCxn id="156" idx="2"/>
          </p:cNvCxnSpPr>
          <p:nvPr/>
        </p:nvCxnSpPr>
        <p:spPr>
          <a:xfrm flipV="1">
            <a:off x="1774987" y="3631386"/>
            <a:ext cx="0" cy="604403"/>
          </a:xfrm>
          <a:prstGeom prst="straightConnector1">
            <a:avLst/>
          </a:prstGeom>
          <a:ln w="38100"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78" name="Скругленный прямоугольник 148">
            <a:extLst>
              <a:ext uri="{FF2B5EF4-FFF2-40B4-BE49-F238E27FC236}">
                <a16:creationId xmlns:a16="http://schemas.microsoft.com/office/drawing/2014/main" id="{404CEE53-3F49-3BD9-0CA5-0D9AAC415D55}"/>
              </a:ext>
            </a:extLst>
          </p:cNvPr>
          <p:cNvSpPr/>
          <p:nvPr/>
        </p:nvSpPr>
        <p:spPr>
          <a:xfrm>
            <a:off x="1413560" y="5143668"/>
            <a:ext cx="705811" cy="29026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r>
              <a:rPr lang="ru-RU" sz="1400" b="1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Tahoma" panose="020B0604030504040204" pitchFamily="34" charset="0"/>
              </a:rPr>
              <a:t>КХ</a:t>
            </a:r>
            <a:endParaRPr lang="ru-RU" sz="1400" dirty="0">
              <a:solidFill>
                <a:schemeClr val="tx1"/>
              </a:solidFill>
              <a:latin typeface="Arial Narrow" panose="020B060602020203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cxnSp>
        <p:nvCxnSpPr>
          <p:cNvPr id="80" name="Прямая со стрелкой 79">
            <a:extLst>
              <a:ext uri="{FF2B5EF4-FFF2-40B4-BE49-F238E27FC236}">
                <a16:creationId xmlns:a16="http://schemas.microsoft.com/office/drawing/2014/main" id="{92F81E6A-14B8-343B-A360-32FE6E294303}"/>
              </a:ext>
            </a:extLst>
          </p:cNvPr>
          <p:cNvCxnSpPr>
            <a:cxnSpLocks/>
            <a:stCxn id="78" idx="0"/>
            <a:endCxn id="60" idx="2"/>
          </p:cNvCxnSpPr>
          <p:nvPr/>
        </p:nvCxnSpPr>
        <p:spPr>
          <a:xfrm flipV="1">
            <a:off x="1766466" y="4526049"/>
            <a:ext cx="8521" cy="617619"/>
          </a:xfrm>
          <a:prstGeom prst="straightConnector1">
            <a:avLst/>
          </a:prstGeom>
          <a:ln w="38100"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90" name="TextBox 89">
            <a:extLst>
              <a:ext uri="{FF2B5EF4-FFF2-40B4-BE49-F238E27FC236}">
                <a16:creationId xmlns:a16="http://schemas.microsoft.com/office/drawing/2014/main" id="{25DA4072-DF00-E105-22F4-AD69E00C69CC}"/>
              </a:ext>
            </a:extLst>
          </p:cNvPr>
          <p:cNvSpPr txBox="1"/>
          <p:nvPr/>
        </p:nvSpPr>
        <p:spPr>
          <a:xfrm>
            <a:off x="1483885" y="4728205"/>
            <a:ext cx="603049" cy="28187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algn="ctr">
              <a:lnSpc>
                <a:spcPct val="114000"/>
              </a:lnSpc>
            </a:pPr>
            <a:r>
              <a:rPr lang="ru-RU"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Зерно</a:t>
            </a:r>
          </a:p>
        </p:txBody>
      </p:sp>
      <p:sp>
        <p:nvSpPr>
          <p:cNvPr id="92" name="Скругленный прямоугольник 153">
            <a:extLst>
              <a:ext uri="{FF2B5EF4-FFF2-40B4-BE49-F238E27FC236}">
                <a16:creationId xmlns:a16="http://schemas.microsoft.com/office/drawing/2014/main" id="{BA2A1B64-D66A-C1BB-504D-D87587551C9E}"/>
              </a:ext>
            </a:extLst>
          </p:cNvPr>
          <p:cNvSpPr/>
          <p:nvPr/>
        </p:nvSpPr>
        <p:spPr>
          <a:xfrm>
            <a:off x="337481" y="4235182"/>
            <a:ext cx="724245" cy="29026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r>
              <a:rPr lang="ru-RU" sz="1400" dirty="0">
                <a:solidFill>
                  <a:schemeClr val="tx1"/>
                </a:solidFill>
                <a:latin typeface="Arial Narrow" panose="020B060602020203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Р/с</a:t>
            </a:r>
          </a:p>
        </p:txBody>
      </p:sp>
      <p:cxnSp>
        <p:nvCxnSpPr>
          <p:cNvPr id="116" name="Прямая со стрелкой 115">
            <a:extLst>
              <a:ext uri="{FF2B5EF4-FFF2-40B4-BE49-F238E27FC236}">
                <a16:creationId xmlns:a16="http://schemas.microsoft.com/office/drawing/2014/main" id="{90B37057-72AB-366D-E333-85C4434E9858}"/>
              </a:ext>
            </a:extLst>
          </p:cNvPr>
          <p:cNvCxnSpPr>
            <a:cxnSpLocks/>
            <a:stCxn id="159" idx="2"/>
            <a:endCxn id="157" idx="0"/>
          </p:cNvCxnSpPr>
          <p:nvPr/>
        </p:nvCxnSpPr>
        <p:spPr>
          <a:xfrm>
            <a:off x="699601" y="2735509"/>
            <a:ext cx="3" cy="605010"/>
          </a:xfrm>
          <a:prstGeom prst="straightConnector1">
            <a:avLst/>
          </a:prstGeom>
          <a:ln w="38100"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117" name="TextBox 116">
            <a:extLst>
              <a:ext uri="{FF2B5EF4-FFF2-40B4-BE49-F238E27FC236}">
                <a16:creationId xmlns:a16="http://schemas.microsoft.com/office/drawing/2014/main" id="{9844289D-14E4-1D14-2EE0-4E4D4334B263}"/>
              </a:ext>
            </a:extLst>
          </p:cNvPr>
          <p:cNvSpPr txBox="1"/>
          <p:nvPr/>
        </p:nvSpPr>
        <p:spPr>
          <a:xfrm>
            <a:off x="403553" y="2834771"/>
            <a:ext cx="618083" cy="30284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algn="ctr">
              <a:lnSpc>
                <a:spcPct val="114000"/>
              </a:lnSpc>
            </a:pPr>
            <a:r>
              <a:rPr lang="ru-RU"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1200</a:t>
            </a:r>
          </a:p>
        </p:txBody>
      </p:sp>
      <p:cxnSp>
        <p:nvCxnSpPr>
          <p:cNvPr id="119" name="Прямая со стрелкой 118">
            <a:extLst>
              <a:ext uri="{FF2B5EF4-FFF2-40B4-BE49-F238E27FC236}">
                <a16:creationId xmlns:a16="http://schemas.microsoft.com/office/drawing/2014/main" id="{E6CE14D6-3574-BF61-974B-83B65B2961BB}"/>
              </a:ext>
            </a:extLst>
          </p:cNvPr>
          <p:cNvCxnSpPr>
            <a:cxnSpLocks/>
            <a:stCxn id="157" idx="2"/>
            <a:endCxn id="92" idx="0"/>
          </p:cNvCxnSpPr>
          <p:nvPr/>
        </p:nvCxnSpPr>
        <p:spPr>
          <a:xfrm>
            <a:off x="699604" y="3630779"/>
            <a:ext cx="0" cy="604403"/>
          </a:xfrm>
          <a:prstGeom prst="straightConnector1">
            <a:avLst/>
          </a:prstGeom>
          <a:ln w="38100"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120" name="TextBox 119">
            <a:extLst>
              <a:ext uri="{FF2B5EF4-FFF2-40B4-BE49-F238E27FC236}">
                <a16:creationId xmlns:a16="http://schemas.microsoft.com/office/drawing/2014/main" id="{2CD01DA6-AEB7-F717-5B7A-C7D5D888BB10}"/>
              </a:ext>
            </a:extLst>
          </p:cNvPr>
          <p:cNvSpPr txBox="1"/>
          <p:nvPr/>
        </p:nvSpPr>
        <p:spPr>
          <a:xfrm>
            <a:off x="561721" y="3748963"/>
            <a:ext cx="268022" cy="28187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algn="ctr">
              <a:lnSpc>
                <a:spcPct val="114000"/>
              </a:lnSpc>
            </a:pPr>
            <a:r>
              <a:rPr lang="ru-RU" sz="1200" dirty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0</a:t>
            </a:r>
          </a:p>
        </p:txBody>
      </p:sp>
      <p:sp>
        <p:nvSpPr>
          <p:cNvPr id="136" name="Скругленный прямоугольник 153">
            <a:extLst>
              <a:ext uri="{FF2B5EF4-FFF2-40B4-BE49-F238E27FC236}">
                <a16:creationId xmlns:a16="http://schemas.microsoft.com/office/drawing/2014/main" id="{9F62B119-3264-0D2B-BE97-75C9EF3AEA14}"/>
              </a:ext>
            </a:extLst>
          </p:cNvPr>
          <p:cNvSpPr/>
          <p:nvPr/>
        </p:nvSpPr>
        <p:spPr>
          <a:xfrm>
            <a:off x="337481" y="5143668"/>
            <a:ext cx="724245" cy="29026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r>
              <a:rPr lang="ru-RU" sz="1400" dirty="0">
                <a:solidFill>
                  <a:schemeClr val="tx1"/>
                </a:solidFill>
                <a:latin typeface="Arial Narrow" panose="020B060602020203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Р/с</a:t>
            </a:r>
          </a:p>
        </p:txBody>
      </p:sp>
      <p:cxnSp>
        <p:nvCxnSpPr>
          <p:cNvPr id="139" name="Прямая со стрелкой 138">
            <a:extLst>
              <a:ext uri="{FF2B5EF4-FFF2-40B4-BE49-F238E27FC236}">
                <a16:creationId xmlns:a16="http://schemas.microsoft.com/office/drawing/2014/main" id="{5BEE0236-986A-5E40-7263-D1F48C8EA1E6}"/>
              </a:ext>
            </a:extLst>
          </p:cNvPr>
          <p:cNvCxnSpPr>
            <a:cxnSpLocks/>
            <a:stCxn id="92" idx="2"/>
            <a:endCxn id="136" idx="0"/>
          </p:cNvCxnSpPr>
          <p:nvPr/>
        </p:nvCxnSpPr>
        <p:spPr>
          <a:xfrm>
            <a:off x="699604" y="4525442"/>
            <a:ext cx="0" cy="618226"/>
          </a:xfrm>
          <a:prstGeom prst="straightConnector1">
            <a:avLst/>
          </a:prstGeom>
          <a:ln w="38100"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140" name="TextBox 139">
            <a:extLst>
              <a:ext uri="{FF2B5EF4-FFF2-40B4-BE49-F238E27FC236}">
                <a16:creationId xmlns:a16="http://schemas.microsoft.com/office/drawing/2014/main" id="{8C62B5C9-401D-BEE2-D100-6C6CA92F5119}"/>
              </a:ext>
            </a:extLst>
          </p:cNvPr>
          <p:cNvSpPr txBox="1"/>
          <p:nvPr/>
        </p:nvSpPr>
        <p:spPr>
          <a:xfrm>
            <a:off x="449402" y="4663966"/>
            <a:ext cx="490069" cy="28187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algn="ctr">
              <a:lnSpc>
                <a:spcPct val="114000"/>
              </a:lnSpc>
            </a:pPr>
            <a:r>
              <a:rPr lang="ru-RU"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784</a:t>
            </a:r>
          </a:p>
        </p:txBody>
      </p:sp>
      <p:cxnSp>
        <p:nvCxnSpPr>
          <p:cNvPr id="146" name="Прямая соединительная линия 145">
            <a:extLst>
              <a:ext uri="{FF2B5EF4-FFF2-40B4-BE49-F238E27FC236}">
                <a16:creationId xmlns:a16="http://schemas.microsoft.com/office/drawing/2014/main" id="{B4A3BA2A-9E93-1B35-94C5-B3D0E56EDD78}"/>
              </a:ext>
            </a:extLst>
          </p:cNvPr>
          <p:cNvCxnSpPr>
            <a:cxnSpLocks/>
          </p:cNvCxnSpPr>
          <p:nvPr/>
        </p:nvCxnSpPr>
        <p:spPr>
          <a:xfrm flipV="1">
            <a:off x="1222675" y="874742"/>
            <a:ext cx="29937" cy="5983258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25" name="Группа 78">
            <a:extLst>
              <a:ext uri="{FF2B5EF4-FFF2-40B4-BE49-F238E27FC236}">
                <a16:creationId xmlns:a16="http://schemas.microsoft.com/office/drawing/2014/main" id="{9CE73A5C-88A9-F088-CBC0-507C3B89FC9A}"/>
              </a:ext>
            </a:extLst>
          </p:cNvPr>
          <p:cNvGrpSpPr>
            <a:grpSpLocks/>
          </p:cNvGrpSpPr>
          <p:nvPr/>
        </p:nvGrpSpPr>
        <p:grpSpPr bwMode="auto">
          <a:xfrm>
            <a:off x="3058763" y="5104281"/>
            <a:ext cx="463569" cy="389582"/>
            <a:chOff x="5524974" y="2331468"/>
            <a:chExt cx="2524477" cy="2030193"/>
          </a:xfrm>
        </p:grpSpPr>
        <p:pic>
          <p:nvPicPr>
            <p:cNvPr id="126" name="Рисунок 79">
              <a:extLst>
                <a:ext uri="{FF2B5EF4-FFF2-40B4-BE49-F238E27FC236}">
                  <a16:creationId xmlns:a16="http://schemas.microsoft.com/office/drawing/2014/main" id="{6862E187-228F-DFC4-093C-5159DA8701EB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524974" y="2331468"/>
              <a:ext cx="2524477" cy="20301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27" name="Рисунок 80">
              <a:extLst>
                <a:ext uri="{FF2B5EF4-FFF2-40B4-BE49-F238E27FC236}">
                  <a16:creationId xmlns:a16="http://schemas.microsoft.com/office/drawing/2014/main" id="{19FA24BD-6D48-DBFB-A43F-C742B57BC2BB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817583" y="3021322"/>
              <a:ext cx="583217" cy="7916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56" name="Скругленный прямоугольник 148">
            <a:extLst>
              <a:ext uri="{FF2B5EF4-FFF2-40B4-BE49-F238E27FC236}">
                <a16:creationId xmlns:a16="http://schemas.microsoft.com/office/drawing/2014/main" id="{7D722CA8-F2EB-297A-A454-B85FB6048686}"/>
              </a:ext>
            </a:extLst>
          </p:cNvPr>
          <p:cNvSpPr/>
          <p:nvPr/>
        </p:nvSpPr>
        <p:spPr>
          <a:xfrm>
            <a:off x="1270459" y="3341126"/>
            <a:ext cx="1009056" cy="29026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r>
              <a:rPr lang="ru-RU" sz="1400" b="1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Tahoma" panose="020B0604030504040204" pitchFamily="34" charset="0"/>
              </a:rPr>
              <a:t>Пекарня</a:t>
            </a:r>
            <a:endParaRPr lang="ru-RU" sz="1400" dirty="0">
              <a:solidFill>
                <a:schemeClr val="tx1"/>
              </a:solidFill>
              <a:latin typeface="Arial Narrow" panose="020B060602020203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57" name="Скругленный прямоугольник 153">
            <a:extLst>
              <a:ext uri="{FF2B5EF4-FFF2-40B4-BE49-F238E27FC236}">
                <a16:creationId xmlns:a16="http://schemas.microsoft.com/office/drawing/2014/main" id="{0A99AA3C-15C7-7132-B576-A8B36B67E7E5}"/>
              </a:ext>
            </a:extLst>
          </p:cNvPr>
          <p:cNvSpPr/>
          <p:nvPr/>
        </p:nvSpPr>
        <p:spPr>
          <a:xfrm>
            <a:off x="337481" y="3340519"/>
            <a:ext cx="724245" cy="29026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r>
              <a:rPr lang="ru-RU" sz="1400" dirty="0">
                <a:solidFill>
                  <a:schemeClr val="tx1"/>
                </a:solidFill>
                <a:latin typeface="Arial Narrow" panose="020B060602020203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Р/с</a:t>
            </a:r>
          </a:p>
        </p:txBody>
      </p:sp>
      <p:sp>
        <p:nvSpPr>
          <p:cNvPr id="158" name="Скругленный прямоугольник 148">
            <a:extLst>
              <a:ext uri="{FF2B5EF4-FFF2-40B4-BE49-F238E27FC236}">
                <a16:creationId xmlns:a16="http://schemas.microsoft.com/office/drawing/2014/main" id="{93B89FA3-5193-DB8B-5834-C7E2D5100F9A}"/>
              </a:ext>
            </a:extLst>
          </p:cNvPr>
          <p:cNvSpPr/>
          <p:nvPr/>
        </p:nvSpPr>
        <p:spPr>
          <a:xfrm>
            <a:off x="1270456" y="2445856"/>
            <a:ext cx="1009056" cy="29026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r>
              <a:rPr lang="ru-RU" sz="1400" b="1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Tahoma" panose="020B0604030504040204" pitchFamily="34" charset="0"/>
              </a:rPr>
              <a:t>Магазин</a:t>
            </a:r>
            <a:endParaRPr lang="ru-RU" sz="1400" dirty="0">
              <a:solidFill>
                <a:schemeClr val="tx1"/>
              </a:solidFill>
              <a:latin typeface="Arial Narrow" panose="020B060602020203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59" name="Скругленный прямоугольник 153">
            <a:extLst>
              <a:ext uri="{FF2B5EF4-FFF2-40B4-BE49-F238E27FC236}">
                <a16:creationId xmlns:a16="http://schemas.microsoft.com/office/drawing/2014/main" id="{1DCB8124-ECEF-C551-7B37-5BFB9A9E3284}"/>
              </a:ext>
            </a:extLst>
          </p:cNvPr>
          <p:cNvSpPr/>
          <p:nvPr/>
        </p:nvSpPr>
        <p:spPr>
          <a:xfrm>
            <a:off x="337478" y="2445249"/>
            <a:ext cx="724245" cy="29026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r>
              <a:rPr lang="ru-RU" sz="1400" dirty="0">
                <a:solidFill>
                  <a:schemeClr val="tx1"/>
                </a:solidFill>
                <a:latin typeface="Arial Narrow" panose="020B060602020203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Р/с</a:t>
            </a:r>
          </a:p>
        </p:txBody>
      </p:sp>
      <p:sp>
        <p:nvSpPr>
          <p:cNvPr id="160" name="TextBox 159">
            <a:extLst>
              <a:ext uri="{FF2B5EF4-FFF2-40B4-BE49-F238E27FC236}">
                <a16:creationId xmlns:a16="http://schemas.microsoft.com/office/drawing/2014/main" id="{FF40727F-391B-C96B-DE51-C84B1936DD30}"/>
              </a:ext>
            </a:extLst>
          </p:cNvPr>
          <p:cNvSpPr txBox="1"/>
          <p:nvPr/>
        </p:nvSpPr>
        <p:spPr>
          <a:xfrm>
            <a:off x="1506501" y="3844159"/>
            <a:ext cx="537327" cy="28187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algn="ctr">
              <a:lnSpc>
                <a:spcPct val="114000"/>
              </a:lnSpc>
            </a:pPr>
            <a:r>
              <a:rPr lang="ru-RU"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Мука</a:t>
            </a:r>
          </a:p>
        </p:txBody>
      </p:sp>
      <p:cxnSp>
        <p:nvCxnSpPr>
          <p:cNvPr id="164" name="Прямая со стрелкой 163">
            <a:extLst>
              <a:ext uri="{FF2B5EF4-FFF2-40B4-BE49-F238E27FC236}">
                <a16:creationId xmlns:a16="http://schemas.microsoft.com/office/drawing/2014/main" id="{48E67058-22F9-4F1B-B0C4-FCAF9430A846}"/>
              </a:ext>
            </a:extLst>
          </p:cNvPr>
          <p:cNvCxnSpPr>
            <a:cxnSpLocks/>
            <a:stCxn id="156" idx="0"/>
            <a:endCxn id="158" idx="2"/>
          </p:cNvCxnSpPr>
          <p:nvPr/>
        </p:nvCxnSpPr>
        <p:spPr>
          <a:xfrm flipH="1" flipV="1">
            <a:off x="1774984" y="2736116"/>
            <a:ext cx="3" cy="605010"/>
          </a:xfrm>
          <a:prstGeom prst="straightConnector1">
            <a:avLst/>
          </a:prstGeom>
          <a:ln w="38100"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165" name="TextBox 164">
            <a:extLst>
              <a:ext uri="{FF2B5EF4-FFF2-40B4-BE49-F238E27FC236}">
                <a16:creationId xmlns:a16="http://schemas.microsoft.com/office/drawing/2014/main" id="{DBE9F571-9F7A-8088-3A8A-80554CF91C3A}"/>
              </a:ext>
            </a:extLst>
          </p:cNvPr>
          <p:cNvSpPr txBox="1"/>
          <p:nvPr/>
        </p:nvSpPr>
        <p:spPr>
          <a:xfrm>
            <a:off x="1506501" y="2891381"/>
            <a:ext cx="537327" cy="28187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algn="ctr">
              <a:lnSpc>
                <a:spcPct val="114000"/>
              </a:lnSpc>
            </a:pPr>
            <a:r>
              <a:rPr lang="ru-RU"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Хлеб</a:t>
            </a:r>
          </a:p>
        </p:txBody>
      </p:sp>
      <p:cxnSp>
        <p:nvCxnSpPr>
          <p:cNvPr id="166" name="Прямая со стрелкой 165">
            <a:extLst>
              <a:ext uri="{FF2B5EF4-FFF2-40B4-BE49-F238E27FC236}">
                <a16:creationId xmlns:a16="http://schemas.microsoft.com/office/drawing/2014/main" id="{3B5E231D-5FEB-CDD3-8300-67494F6F2992}"/>
              </a:ext>
            </a:extLst>
          </p:cNvPr>
          <p:cNvCxnSpPr>
            <a:cxnSpLocks/>
            <a:stCxn id="169" idx="2"/>
            <a:endCxn id="159" idx="0"/>
          </p:cNvCxnSpPr>
          <p:nvPr/>
        </p:nvCxnSpPr>
        <p:spPr>
          <a:xfrm>
            <a:off x="699601" y="1841543"/>
            <a:ext cx="0" cy="603706"/>
          </a:xfrm>
          <a:prstGeom prst="straightConnector1">
            <a:avLst/>
          </a:prstGeom>
          <a:ln w="38100"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167" name="TextBox 166">
            <a:extLst>
              <a:ext uri="{FF2B5EF4-FFF2-40B4-BE49-F238E27FC236}">
                <a16:creationId xmlns:a16="http://schemas.microsoft.com/office/drawing/2014/main" id="{EC02F248-56DF-F372-144A-3CDBB5D40C76}"/>
              </a:ext>
            </a:extLst>
          </p:cNvPr>
          <p:cNvSpPr txBox="1"/>
          <p:nvPr/>
        </p:nvSpPr>
        <p:spPr>
          <a:xfrm>
            <a:off x="453549" y="1940805"/>
            <a:ext cx="518091" cy="28187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algn="ctr">
              <a:lnSpc>
                <a:spcPct val="114000"/>
              </a:lnSpc>
            </a:pPr>
            <a:r>
              <a:rPr lang="ru-RU"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1500</a:t>
            </a:r>
          </a:p>
        </p:txBody>
      </p:sp>
      <p:sp>
        <p:nvSpPr>
          <p:cNvPr id="168" name="Скругленный прямоугольник 148">
            <a:extLst>
              <a:ext uri="{FF2B5EF4-FFF2-40B4-BE49-F238E27FC236}">
                <a16:creationId xmlns:a16="http://schemas.microsoft.com/office/drawing/2014/main" id="{88532A25-FF0A-772E-BB92-85539134F78B}"/>
              </a:ext>
            </a:extLst>
          </p:cNvPr>
          <p:cNvSpPr/>
          <p:nvPr/>
        </p:nvSpPr>
        <p:spPr>
          <a:xfrm>
            <a:off x="1270456" y="1551890"/>
            <a:ext cx="1009056" cy="29026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r>
              <a:rPr lang="ru-RU" sz="1400" b="1" dirty="0" err="1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Tahoma" panose="020B0604030504040204" pitchFamily="34" charset="0"/>
              </a:rPr>
              <a:t>Физ.лица</a:t>
            </a:r>
            <a:endParaRPr lang="ru-RU" sz="1400" dirty="0">
              <a:solidFill>
                <a:schemeClr val="tx1"/>
              </a:solidFill>
              <a:latin typeface="Arial Narrow" panose="020B060602020203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69" name="Скругленный прямоугольник 153">
            <a:extLst>
              <a:ext uri="{FF2B5EF4-FFF2-40B4-BE49-F238E27FC236}">
                <a16:creationId xmlns:a16="http://schemas.microsoft.com/office/drawing/2014/main" id="{205116EB-50BF-EFC2-4C6F-8E56F03CB642}"/>
              </a:ext>
            </a:extLst>
          </p:cNvPr>
          <p:cNvSpPr/>
          <p:nvPr/>
        </p:nvSpPr>
        <p:spPr>
          <a:xfrm>
            <a:off x="337478" y="1551283"/>
            <a:ext cx="724245" cy="29026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r>
              <a:rPr lang="ru-RU" sz="1400" dirty="0">
                <a:solidFill>
                  <a:schemeClr val="tx1"/>
                </a:solidFill>
                <a:latin typeface="Arial Narrow" panose="020B060602020203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Карта</a:t>
            </a:r>
          </a:p>
        </p:txBody>
      </p:sp>
      <p:cxnSp>
        <p:nvCxnSpPr>
          <p:cNvPr id="170" name="Прямая со стрелкой 169">
            <a:extLst>
              <a:ext uri="{FF2B5EF4-FFF2-40B4-BE49-F238E27FC236}">
                <a16:creationId xmlns:a16="http://schemas.microsoft.com/office/drawing/2014/main" id="{F3D9745A-4E59-F4B6-7C88-2AD8AAACD56B}"/>
              </a:ext>
            </a:extLst>
          </p:cNvPr>
          <p:cNvCxnSpPr>
            <a:cxnSpLocks/>
            <a:stCxn id="158" idx="0"/>
            <a:endCxn id="168" idx="2"/>
          </p:cNvCxnSpPr>
          <p:nvPr/>
        </p:nvCxnSpPr>
        <p:spPr>
          <a:xfrm flipV="1">
            <a:off x="1774984" y="1842150"/>
            <a:ext cx="0" cy="603706"/>
          </a:xfrm>
          <a:prstGeom prst="straightConnector1">
            <a:avLst/>
          </a:prstGeom>
          <a:ln w="38100"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171" name="TextBox 170">
            <a:extLst>
              <a:ext uri="{FF2B5EF4-FFF2-40B4-BE49-F238E27FC236}">
                <a16:creationId xmlns:a16="http://schemas.microsoft.com/office/drawing/2014/main" id="{AD80CA7C-B962-9489-E059-9A8144000AD2}"/>
              </a:ext>
            </a:extLst>
          </p:cNvPr>
          <p:cNvSpPr txBox="1"/>
          <p:nvPr/>
        </p:nvSpPr>
        <p:spPr>
          <a:xfrm>
            <a:off x="1506501" y="1997415"/>
            <a:ext cx="537327" cy="28187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algn="ctr">
              <a:lnSpc>
                <a:spcPct val="114000"/>
              </a:lnSpc>
            </a:pPr>
            <a:r>
              <a:rPr lang="ru-RU"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Хлеб</a:t>
            </a:r>
          </a:p>
        </p:txBody>
      </p:sp>
      <p:cxnSp>
        <p:nvCxnSpPr>
          <p:cNvPr id="172" name="Прямая со стрелкой 171">
            <a:extLst>
              <a:ext uri="{FF2B5EF4-FFF2-40B4-BE49-F238E27FC236}">
                <a16:creationId xmlns:a16="http://schemas.microsoft.com/office/drawing/2014/main" id="{9A7F2BBD-E075-3513-8B82-E78960C2BDE1}"/>
              </a:ext>
            </a:extLst>
          </p:cNvPr>
          <p:cNvCxnSpPr>
            <a:cxnSpLocks/>
            <a:stCxn id="156" idx="3"/>
            <a:endCxn id="181" idx="1"/>
          </p:cNvCxnSpPr>
          <p:nvPr/>
        </p:nvCxnSpPr>
        <p:spPr>
          <a:xfrm flipV="1">
            <a:off x="2279515" y="2590379"/>
            <a:ext cx="779248" cy="895877"/>
          </a:xfrm>
          <a:prstGeom prst="straightConnector1">
            <a:avLst/>
          </a:prstGeom>
          <a:ln w="19050"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grpSp>
        <p:nvGrpSpPr>
          <p:cNvPr id="174" name="Группа 78">
            <a:extLst>
              <a:ext uri="{FF2B5EF4-FFF2-40B4-BE49-F238E27FC236}">
                <a16:creationId xmlns:a16="http://schemas.microsoft.com/office/drawing/2014/main" id="{F233D23F-57A3-A453-8F14-789A3DBEFA1A}"/>
              </a:ext>
            </a:extLst>
          </p:cNvPr>
          <p:cNvGrpSpPr>
            <a:grpSpLocks/>
          </p:cNvGrpSpPr>
          <p:nvPr/>
        </p:nvGrpSpPr>
        <p:grpSpPr bwMode="auto">
          <a:xfrm>
            <a:off x="3058763" y="4185521"/>
            <a:ext cx="463569" cy="389582"/>
            <a:chOff x="5524974" y="2331468"/>
            <a:chExt cx="2524477" cy="2030193"/>
          </a:xfrm>
        </p:grpSpPr>
        <p:pic>
          <p:nvPicPr>
            <p:cNvPr id="175" name="Рисунок 79">
              <a:extLst>
                <a:ext uri="{FF2B5EF4-FFF2-40B4-BE49-F238E27FC236}">
                  <a16:creationId xmlns:a16="http://schemas.microsoft.com/office/drawing/2014/main" id="{B8AD3BA5-0DBC-DD66-53F1-C445B4EFD2E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524974" y="2331468"/>
              <a:ext cx="2524477" cy="20301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76" name="Рисунок 80">
              <a:extLst>
                <a:ext uri="{FF2B5EF4-FFF2-40B4-BE49-F238E27FC236}">
                  <a16:creationId xmlns:a16="http://schemas.microsoft.com/office/drawing/2014/main" id="{31F79C7F-8636-9D39-B02A-F2E0CB7FF628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817583" y="3021322"/>
              <a:ext cx="583217" cy="7916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177" name="Группа 78">
            <a:extLst>
              <a:ext uri="{FF2B5EF4-FFF2-40B4-BE49-F238E27FC236}">
                <a16:creationId xmlns:a16="http://schemas.microsoft.com/office/drawing/2014/main" id="{AB5BE0C8-C366-6CD0-D588-1B127E7848D7}"/>
              </a:ext>
            </a:extLst>
          </p:cNvPr>
          <p:cNvGrpSpPr>
            <a:grpSpLocks/>
          </p:cNvGrpSpPr>
          <p:nvPr/>
        </p:nvGrpSpPr>
        <p:grpSpPr bwMode="auto">
          <a:xfrm>
            <a:off x="3058763" y="3329499"/>
            <a:ext cx="463569" cy="389582"/>
            <a:chOff x="5524974" y="2331468"/>
            <a:chExt cx="2524477" cy="2030193"/>
          </a:xfrm>
        </p:grpSpPr>
        <p:pic>
          <p:nvPicPr>
            <p:cNvPr id="178" name="Рисунок 79">
              <a:extLst>
                <a:ext uri="{FF2B5EF4-FFF2-40B4-BE49-F238E27FC236}">
                  <a16:creationId xmlns:a16="http://schemas.microsoft.com/office/drawing/2014/main" id="{18C14984-687A-9F9F-8E58-483DD2D7840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524974" y="2331468"/>
              <a:ext cx="2524477" cy="20301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79" name="Рисунок 80">
              <a:extLst>
                <a:ext uri="{FF2B5EF4-FFF2-40B4-BE49-F238E27FC236}">
                  <a16:creationId xmlns:a16="http://schemas.microsoft.com/office/drawing/2014/main" id="{63400C75-50B5-9A4A-B8D3-C96A66D58B6D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817583" y="3021322"/>
              <a:ext cx="583217" cy="7916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180" name="Группа 78">
            <a:extLst>
              <a:ext uri="{FF2B5EF4-FFF2-40B4-BE49-F238E27FC236}">
                <a16:creationId xmlns:a16="http://schemas.microsoft.com/office/drawing/2014/main" id="{931BA68A-C62C-4C8B-9388-048121CAA393}"/>
              </a:ext>
            </a:extLst>
          </p:cNvPr>
          <p:cNvGrpSpPr>
            <a:grpSpLocks/>
          </p:cNvGrpSpPr>
          <p:nvPr/>
        </p:nvGrpSpPr>
        <p:grpSpPr bwMode="auto">
          <a:xfrm>
            <a:off x="3058763" y="2395588"/>
            <a:ext cx="463569" cy="389582"/>
            <a:chOff x="5524974" y="2331468"/>
            <a:chExt cx="2524477" cy="2030193"/>
          </a:xfrm>
        </p:grpSpPr>
        <p:pic>
          <p:nvPicPr>
            <p:cNvPr id="181" name="Рисунок 79">
              <a:extLst>
                <a:ext uri="{FF2B5EF4-FFF2-40B4-BE49-F238E27FC236}">
                  <a16:creationId xmlns:a16="http://schemas.microsoft.com/office/drawing/2014/main" id="{C0927E96-3C62-5C5A-C4EC-AB7E269787F5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524974" y="2331468"/>
              <a:ext cx="2524477" cy="20301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83" name="Рисунок 80">
              <a:extLst>
                <a:ext uri="{FF2B5EF4-FFF2-40B4-BE49-F238E27FC236}">
                  <a16:creationId xmlns:a16="http://schemas.microsoft.com/office/drawing/2014/main" id="{984E30F9-9E2A-7C18-EB7A-ECF713AAAAFD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817583" y="3021322"/>
              <a:ext cx="583217" cy="7916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cxnSp>
        <p:nvCxnSpPr>
          <p:cNvPr id="187" name="Прямая со стрелкой 186">
            <a:extLst>
              <a:ext uri="{FF2B5EF4-FFF2-40B4-BE49-F238E27FC236}">
                <a16:creationId xmlns:a16="http://schemas.microsoft.com/office/drawing/2014/main" id="{356CCBDC-4B22-2C31-EF71-57DA491179AD}"/>
              </a:ext>
            </a:extLst>
          </p:cNvPr>
          <p:cNvCxnSpPr>
            <a:cxnSpLocks/>
            <a:stCxn id="60" idx="3"/>
            <a:endCxn id="178" idx="1"/>
          </p:cNvCxnSpPr>
          <p:nvPr/>
        </p:nvCxnSpPr>
        <p:spPr>
          <a:xfrm flipV="1">
            <a:off x="2279515" y="3524290"/>
            <a:ext cx="779248" cy="856629"/>
          </a:xfrm>
          <a:prstGeom prst="straightConnector1">
            <a:avLst/>
          </a:prstGeom>
          <a:ln w="19050"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189" name="TextBox 188">
            <a:extLst>
              <a:ext uri="{FF2B5EF4-FFF2-40B4-BE49-F238E27FC236}">
                <a16:creationId xmlns:a16="http://schemas.microsoft.com/office/drawing/2014/main" id="{FA070496-32B7-6B97-A436-E25590D7E246}"/>
              </a:ext>
            </a:extLst>
          </p:cNvPr>
          <p:cNvSpPr txBox="1"/>
          <p:nvPr/>
        </p:nvSpPr>
        <p:spPr>
          <a:xfrm>
            <a:off x="1965881" y="2892328"/>
            <a:ext cx="846367" cy="48308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ru-RU" sz="11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ЭСФ</a:t>
            </a:r>
          </a:p>
          <a:p>
            <a:pPr algn="ctr">
              <a:lnSpc>
                <a:spcPct val="120000"/>
              </a:lnSpc>
            </a:pPr>
            <a:r>
              <a:rPr lang="ru-RU" sz="11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(</a:t>
            </a:r>
            <a:r>
              <a:rPr lang="ru-RU" sz="11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1200+</a:t>
            </a:r>
            <a:r>
              <a:rPr lang="ru-RU" sz="1100" b="1" dirty="0">
                <a:solidFill>
                  <a:srgbClr val="0000FF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144)</a:t>
            </a:r>
            <a:endParaRPr lang="ru-RU" sz="1100" dirty="0">
              <a:latin typeface="Roboto Condensed" panose="02000000000000000000" pitchFamily="2" charset="0"/>
              <a:ea typeface="Roboto Condensed" panose="02000000000000000000" pitchFamily="2" charset="0"/>
              <a:cs typeface="Roboto Condensed" panose="02000000000000000000" pitchFamily="2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7FB2BDFB-1384-46E7-92EF-0187B0C801E1}"/>
              </a:ext>
            </a:extLst>
          </p:cNvPr>
          <p:cNvSpPr txBox="1"/>
          <p:nvPr/>
        </p:nvSpPr>
        <p:spPr>
          <a:xfrm>
            <a:off x="2118802" y="3746232"/>
            <a:ext cx="686411" cy="48308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ru-RU" sz="11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ЭСФ</a:t>
            </a:r>
          </a:p>
          <a:p>
            <a:pPr algn="ctr">
              <a:lnSpc>
                <a:spcPct val="120000"/>
              </a:lnSpc>
            </a:pPr>
            <a:r>
              <a:rPr lang="ru-RU" sz="1100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(</a:t>
            </a:r>
            <a:r>
              <a:rPr lang="ru-RU" sz="1100" dirty="0"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800+</a:t>
            </a:r>
            <a:r>
              <a:rPr lang="ru-RU" sz="1100" b="1" dirty="0">
                <a:solidFill>
                  <a:srgbClr val="0000FF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96)</a:t>
            </a:r>
            <a:endParaRPr lang="ru-RU" sz="1200" b="1" dirty="0">
              <a:solidFill>
                <a:srgbClr val="0000FF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Roboto Condensed" panose="02000000000000000000" pitchFamily="2" charset="0"/>
            </a:endParaRPr>
          </a:p>
        </p:txBody>
      </p:sp>
      <p:cxnSp>
        <p:nvCxnSpPr>
          <p:cNvPr id="190" name="Прямая со стрелкой 189">
            <a:extLst>
              <a:ext uri="{FF2B5EF4-FFF2-40B4-BE49-F238E27FC236}">
                <a16:creationId xmlns:a16="http://schemas.microsoft.com/office/drawing/2014/main" id="{D56F489A-08EF-39B9-1B1C-1A179A284706}"/>
              </a:ext>
            </a:extLst>
          </p:cNvPr>
          <p:cNvCxnSpPr>
            <a:cxnSpLocks/>
            <a:stCxn id="178" idx="2"/>
            <a:endCxn id="175" idx="0"/>
          </p:cNvCxnSpPr>
          <p:nvPr/>
        </p:nvCxnSpPr>
        <p:spPr>
          <a:xfrm>
            <a:off x="3290548" y="3719081"/>
            <a:ext cx="0" cy="466440"/>
          </a:xfrm>
          <a:prstGeom prst="straightConnector1">
            <a:avLst/>
          </a:prstGeom>
          <a:ln w="38100"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91" name="Прямая со стрелкой 190">
            <a:extLst>
              <a:ext uri="{FF2B5EF4-FFF2-40B4-BE49-F238E27FC236}">
                <a16:creationId xmlns:a16="http://schemas.microsoft.com/office/drawing/2014/main" id="{B742F56D-615D-E113-FE5F-A9C37C403DE6}"/>
              </a:ext>
            </a:extLst>
          </p:cNvPr>
          <p:cNvCxnSpPr>
            <a:cxnSpLocks/>
            <a:endCxn id="178" idx="0"/>
          </p:cNvCxnSpPr>
          <p:nvPr/>
        </p:nvCxnSpPr>
        <p:spPr>
          <a:xfrm>
            <a:off x="3290547" y="2802022"/>
            <a:ext cx="1" cy="527477"/>
          </a:xfrm>
          <a:prstGeom prst="straightConnector1">
            <a:avLst/>
          </a:prstGeom>
          <a:ln w="38100"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192" name="TextBox 191">
            <a:extLst>
              <a:ext uri="{FF2B5EF4-FFF2-40B4-BE49-F238E27FC236}">
                <a16:creationId xmlns:a16="http://schemas.microsoft.com/office/drawing/2014/main" id="{AED24068-A176-EC4E-43B2-92843657F772}"/>
              </a:ext>
            </a:extLst>
          </p:cNvPr>
          <p:cNvSpPr txBox="1"/>
          <p:nvPr/>
        </p:nvSpPr>
        <p:spPr>
          <a:xfrm>
            <a:off x="3002649" y="3748770"/>
            <a:ext cx="539449" cy="29014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ru-RU" sz="1200" b="1" dirty="0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96</a:t>
            </a:r>
          </a:p>
        </p:txBody>
      </p:sp>
      <p:sp>
        <p:nvSpPr>
          <p:cNvPr id="193" name="TextBox 192">
            <a:extLst>
              <a:ext uri="{FF2B5EF4-FFF2-40B4-BE49-F238E27FC236}">
                <a16:creationId xmlns:a16="http://schemas.microsoft.com/office/drawing/2014/main" id="{10A5B176-C111-2D4E-5889-8DD863125B81}"/>
              </a:ext>
            </a:extLst>
          </p:cNvPr>
          <p:cNvSpPr txBox="1"/>
          <p:nvPr/>
        </p:nvSpPr>
        <p:spPr>
          <a:xfrm>
            <a:off x="2990115" y="2849773"/>
            <a:ext cx="574438" cy="3139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ru-RU" sz="1200" b="1" dirty="0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144</a:t>
            </a:r>
          </a:p>
        </p:txBody>
      </p:sp>
      <p:sp>
        <p:nvSpPr>
          <p:cNvPr id="197" name="Скругленный прямоугольник 152">
            <a:extLst>
              <a:ext uri="{FF2B5EF4-FFF2-40B4-BE49-F238E27FC236}">
                <a16:creationId xmlns:a16="http://schemas.microsoft.com/office/drawing/2014/main" id="{DD91D84E-9CF0-3747-39A3-E2833770F8BF}"/>
              </a:ext>
            </a:extLst>
          </p:cNvPr>
          <p:cNvSpPr/>
          <p:nvPr/>
        </p:nvSpPr>
        <p:spPr>
          <a:xfrm>
            <a:off x="1304202" y="954935"/>
            <a:ext cx="1027199" cy="427825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r>
              <a:rPr lang="ru-RU" sz="1400" b="1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Tahoma" panose="020B0604030504040204" pitchFamily="34" charset="0"/>
              </a:rPr>
              <a:t>Движение товара</a:t>
            </a:r>
            <a:endParaRPr lang="ru-RU" sz="1400" dirty="0">
              <a:solidFill>
                <a:schemeClr val="tx1"/>
              </a:solidFill>
              <a:latin typeface="Arial Narrow" panose="020B060602020203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pSp>
        <p:nvGrpSpPr>
          <p:cNvPr id="198" name="Группа 78">
            <a:extLst>
              <a:ext uri="{FF2B5EF4-FFF2-40B4-BE49-F238E27FC236}">
                <a16:creationId xmlns:a16="http://schemas.microsoft.com/office/drawing/2014/main" id="{EDB4FDA7-C3D8-E5F4-17DD-D4115BA27BD0}"/>
              </a:ext>
            </a:extLst>
          </p:cNvPr>
          <p:cNvGrpSpPr>
            <a:grpSpLocks/>
          </p:cNvGrpSpPr>
          <p:nvPr/>
        </p:nvGrpSpPr>
        <p:grpSpPr bwMode="auto">
          <a:xfrm>
            <a:off x="4263221" y="2395588"/>
            <a:ext cx="463569" cy="389582"/>
            <a:chOff x="5524974" y="2331468"/>
            <a:chExt cx="2524477" cy="2030193"/>
          </a:xfrm>
        </p:grpSpPr>
        <p:pic>
          <p:nvPicPr>
            <p:cNvPr id="199" name="Рисунок 79">
              <a:extLst>
                <a:ext uri="{FF2B5EF4-FFF2-40B4-BE49-F238E27FC236}">
                  <a16:creationId xmlns:a16="http://schemas.microsoft.com/office/drawing/2014/main" id="{AF30E3E2-3873-24B4-2024-B73E52238B7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524974" y="2331468"/>
              <a:ext cx="2524477" cy="20301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00" name="Рисунок 80">
              <a:extLst>
                <a:ext uri="{FF2B5EF4-FFF2-40B4-BE49-F238E27FC236}">
                  <a16:creationId xmlns:a16="http://schemas.microsoft.com/office/drawing/2014/main" id="{FE5EF2C5-3E7D-C662-2636-ADBB257759E9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817583" y="3021322"/>
              <a:ext cx="583217" cy="7916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201" name="Группа 78">
            <a:extLst>
              <a:ext uri="{FF2B5EF4-FFF2-40B4-BE49-F238E27FC236}">
                <a16:creationId xmlns:a16="http://schemas.microsoft.com/office/drawing/2014/main" id="{6603D3BF-BF25-79BF-6634-033DC6462B1C}"/>
              </a:ext>
            </a:extLst>
          </p:cNvPr>
          <p:cNvGrpSpPr>
            <a:grpSpLocks/>
          </p:cNvGrpSpPr>
          <p:nvPr/>
        </p:nvGrpSpPr>
        <p:grpSpPr bwMode="auto">
          <a:xfrm>
            <a:off x="4263069" y="3329499"/>
            <a:ext cx="463569" cy="389582"/>
            <a:chOff x="5524974" y="2331468"/>
            <a:chExt cx="2524477" cy="2030193"/>
          </a:xfrm>
        </p:grpSpPr>
        <p:pic>
          <p:nvPicPr>
            <p:cNvPr id="202" name="Рисунок 79">
              <a:extLst>
                <a:ext uri="{FF2B5EF4-FFF2-40B4-BE49-F238E27FC236}">
                  <a16:creationId xmlns:a16="http://schemas.microsoft.com/office/drawing/2014/main" id="{1231C00D-B973-6F6B-5485-8C8F6FF9985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524974" y="2331468"/>
              <a:ext cx="2524477" cy="20301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03" name="Рисунок 80">
              <a:extLst>
                <a:ext uri="{FF2B5EF4-FFF2-40B4-BE49-F238E27FC236}">
                  <a16:creationId xmlns:a16="http://schemas.microsoft.com/office/drawing/2014/main" id="{AFFEC92D-FED9-B059-15A9-6F252C0862BB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817583" y="3021322"/>
              <a:ext cx="583217" cy="7916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204" name="Группа 78">
            <a:extLst>
              <a:ext uri="{FF2B5EF4-FFF2-40B4-BE49-F238E27FC236}">
                <a16:creationId xmlns:a16="http://schemas.microsoft.com/office/drawing/2014/main" id="{5332D3FC-5DEA-2E50-600D-FC47663480E5}"/>
              </a:ext>
            </a:extLst>
          </p:cNvPr>
          <p:cNvGrpSpPr>
            <a:grpSpLocks/>
          </p:cNvGrpSpPr>
          <p:nvPr/>
        </p:nvGrpSpPr>
        <p:grpSpPr bwMode="auto">
          <a:xfrm>
            <a:off x="4263220" y="4185521"/>
            <a:ext cx="463569" cy="389582"/>
            <a:chOff x="5524974" y="2331468"/>
            <a:chExt cx="2524477" cy="2030193"/>
          </a:xfrm>
        </p:grpSpPr>
        <p:pic>
          <p:nvPicPr>
            <p:cNvPr id="205" name="Рисунок 79">
              <a:extLst>
                <a:ext uri="{FF2B5EF4-FFF2-40B4-BE49-F238E27FC236}">
                  <a16:creationId xmlns:a16="http://schemas.microsoft.com/office/drawing/2014/main" id="{2CF3379F-2A19-2D0F-1966-C929F0917E4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524974" y="2331468"/>
              <a:ext cx="2524477" cy="20301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06" name="Рисунок 80">
              <a:extLst>
                <a:ext uri="{FF2B5EF4-FFF2-40B4-BE49-F238E27FC236}">
                  <a16:creationId xmlns:a16="http://schemas.microsoft.com/office/drawing/2014/main" id="{C06B4C22-00E4-17C1-927B-9D35DE5C32AD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817583" y="3021322"/>
              <a:ext cx="583217" cy="7916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207" name="Группа 78">
            <a:extLst>
              <a:ext uri="{FF2B5EF4-FFF2-40B4-BE49-F238E27FC236}">
                <a16:creationId xmlns:a16="http://schemas.microsoft.com/office/drawing/2014/main" id="{C1E6C821-F63E-CDE4-5FC2-657AE08C1C1A}"/>
              </a:ext>
            </a:extLst>
          </p:cNvPr>
          <p:cNvGrpSpPr>
            <a:grpSpLocks/>
          </p:cNvGrpSpPr>
          <p:nvPr/>
        </p:nvGrpSpPr>
        <p:grpSpPr bwMode="auto">
          <a:xfrm>
            <a:off x="4263069" y="5104281"/>
            <a:ext cx="463569" cy="389582"/>
            <a:chOff x="5524974" y="2331468"/>
            <a:chExt cx="2524477" cy="2030193"/>
          </a:xfrm>
        </p:grpSpPr>
        <p:pic>
          <p:nvPicPr>
            <p:cNvPr id="208" name="Рисунок 79">
              <a:extLst>
                <a:ext uri="{FF2B5EF4-FFF2-40B4-BE49-F238E27FC236}">
                  <a16:creationId xmlns:a16="http://schemas.microsoft.com/office/drawing/2014/main" id="{6BAD5940-2017-38D5-EE75-6B7A4062E64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524974" y="2331468"/>
              <a:ext cx="2524477" cy="20301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09" name="Рисунок 80">
              <a:extLst>
                <a:ext uri="{FF2B5EF4-FFF2-40B4-BE49-F238E27FC236}">
                  <a16:creationId xmlns:a16="http://schemas.microsoft.com/office/drawing/2014/main" id="{772D6C1F-9530-C550-BCD3-E36ACDEDB8B9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817583" y="3021322"/>
              <a:ext cx="583217" cy="7916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10" name="TextBox 209">
            <a:extLst>
              <a:ext uri="{FF2B5EF4-FFF2-40B4-BE49-F238E27FC236}">
                <a16:creationId xmlns:a16="http://schemas.microsoft.com/office/drawing/2014/main" id="{9ADE59EE-CD3E-543F-5D1B-9A420B69806B}"/>
              </a:ext>
            </a:extLst>
          </p:cNvPr>
          <p:cNvSpPr txBox="1"/>
          <p:nvPr/>
        </p:nvSpPr>
        <p:spPr>
          <a:xfrm>
            <a:off x="3433966" y="1920194"/>
            <a:ext cx="962665" cy="44640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ru-RU" sz="1000" i="1" dirty="0">
                <a:solidFill>
                  <a:schemeClr val="tx1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Оплата другим поставщикам</a:t>
            </a:r>
            <a:endParaRPr lang="ru-RU" sz="1200" i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cxnSp>
        <p:nvCxnSpPr>
          <p:cNvPr id="211" name="Прямая со стрелкой 210">
            <a:extLst>
              <a:ext uri="{FF2B5EF4-FFF2-40B4-BE49-F238E27FC236}">
                <a16:creationId xmlns:a16="http://schemas.microsoft.com/office/drawing/2014/main" id="{E8A18F7B-C560-B9DA-F274-A0CE2E0C0C34}"/>
              </a:ext>
            </a:extLst>
          </p:cNvPr>
          <p:cNvCxnSpPr>
            <a:cxnSpLocks/>
            <a:stCxn id="181" idx="3"/>
            <a:endCxn id="199" idx="1"/>
          </p:cNvCxnSpPr>
          <p:nvPr/>
        </p:nvCxnSpPr>
        <p:spPr>
          <a:xfrm>
            <a:off x="3522332" y="2590379"/>
            <a:ext cx="740889" cy="0"/>
          </a:xfrm>
          <a:prstGeom prst="straightConnector1">
            <a:avLst/>
          </a:prstGeom>
          <a:ln w="19050">
            <a:prstDash val="dash"/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12" name="Прямая со стрелкой 211">
            <a:extLst>
              <a:ext uri="{FF2B5EF4-FFF2-40B4-BE49-F238E27FC236}">
                <a16:creationId xmlns:a16="http://schemas.microsoft.com/office/drawing/2014/main" id="{BF1638F8-8978-A971-BF46-39EAFA4F6566}"/>
              </a:ext>
            </a:extLst>
          </p:cNvPr>
          <p:cNvCxnSpPr>
            <a:cxnSpLocks/>
            <a:stCxn id="178" idx="3"/>
            <a:endCxn id="202" idx="1"/>
          </p:cNvCxnSpPr>
          <p:nvPr/>
        </p:nvCxnSpPr>
        <p:spPr>
          <a:xfrm>
            <a:off x="3522332" y="3524290"/>
            <a:ext cx="740737" cy="0"/>
          </a:xfrm>
          <a:prstGeom prst="straightConnector1">
            <a:avLst/>
          </a:prstGeom>
          <a:ln w="19050">
            <a:prstDash val="dash"/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13" name="Прямая со стрелкой 212">
            <a:extLst>
              <a:ext uri="{FF2B5EF4-FFF2-40B4-BE49-F238E27FC236}">
                <a16:creationId xmlns:a16="http://schemas.microsoft.com/office/drawing/2014/main" id="{1EF5E0F3-73B1-3475-5DFE-65749D565A11}"/>
              </a:ext>
            </a:extLst>
          </p:cNvPr>
          <p:cNvCxnSpPr>
            <a:cxnSpLocks/>
            <a:stCxn id="175" idx="3"/>
            <a:endCxn id="205" idx="1"/>
          </p:cNvCxnSpPr>
          <p:nvPr/>
        </p:nvCxnSpPr>
        <p:spPr>
          <a:xfrm>
            <a:off x="3522332" y="4380312"/>
            <a:ext cx="740888" cy="0"/>
          </a:xfrm>
          <a:prstGeom prst="straightConnector1">
            <a:avLst/>
          </a:prstGeom>
          <a:ln w="19050">
            <a:prstDash val="dash"/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14" name="Прямая со стрелкой 213">
            <a:extLst>
              <a:ext uri="{FF2B5EF4-FFF2-40B4-BE49-F238E27FC236}">
                <a16:creationId xmlns:a16="http://schemas.microsoft.com/office/drawing/2014/main" id="{95FBA4D5-DCEA-D16E-6F77-F05D68FBB7B6}"/>
              </a:ext>
            </a:extLst>
          </p:cNvPr>
          <p:cNvCxnSpPr>
            <a:cxnSpLocks/>
            <a:stCxn id="126" idx="3"/>
            <a:endCxn id="208" idx="1"/>
          </p:cNvCxnSpPr>
          <p:nvPr/>
        </p:nvCxnSpPr>
        <p:spPr>
          <a:xfrm>
            <a:off x="3522332" y="5299072"/>
            <a:ext cx="740737" cy="0"/>
          </a:xfrm>
          <a:prstGeom prst="straightConnector1">
            <a:avLst/>
          </a:prstGeom>
          <a:ln w="19050">
            <a:prstDash val="dash"/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218" name="TextBox 217">
            <a:extLst>
              <a:ext uri="{FF2B5EF4-FFF2-40B4-BE49-F238E27FC236}">
                <a16:creationId xmlns:a16="http://schemas.microsoft.com/office/drawing/2014/main" id="{F3B9BE16-55F4-F0A6-12EE-89023AE3D52F}"/>
              </a:ext>
            </a:extLst>
          </p:cNvPr>
          <p:cNvSpPr txBox="1"/>
          <p:nvPr/>
        </p:nvSpPr>
        <p:spPr>
          <a:xfrm>
            <a:off x="3658692" y="2433413"/>
            <a:ext cx="444156" cy="29014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ru-RU" sz="1200" b="1" dirty="0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15</a:t>
            </a:r>
          </a:p>
        </p:txBody>
      </p:sp>
      <p:sp>
        <p:nvSpPr>
          <p:cNvPr id="219" name="TextBox 218">
            <a:extLst>
              <a:ext uri="{FF2B5EF4-FFF2-40B4-BE49-F238E27FC236}">
                <a16:creationId xmlns:a16="http://schemas.microsoft.com/office/drawing/2014/main" id="{31A2EB6E-3CE0-8AC8-EE34-6A7925D674E9}"/>
              </a:ext>
            </a:extLst>
          </p:cNvPr>
          <p:cNvSpPr txBox="1"/>
          <p:nvPr/>
        </p:nvSpPr>
        <p:spPr>
          <a:xfrm>
            <a:off x="3658692" y="3376474"/>
            <a:ext cx="444156" cy="29014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ru-RU" sz="1200" b="1" dirty="0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36</a:t>
            </a:r>
          </a:p>
        </p:txBody>
      </p:sp>
      <p:sp>
        <p:nvSpPr>
          <p:cNvPr id="220" name="TextBox 219">
            <a:extLst>
              <a:ext uri="{FF2B5EF4-FFF2-40B4-BE49-F238E27FC236}">
                <a16:creationId xmlns:a16="http://schemas.microsoft.com/office/drawing/2014/main" id="{B45982A5-462C-A339-4287-272300970604}"/>
              </a:ext>
            </a:extLst>
          </p:cNvPr>
          <p:cNvSpPr txBox="1"/>
          <p:nvPr/>
        </p:nvSpPr>
        <p:spPr>
          <a:xfrm>
            <a:off x="3643558" y="4229397"/>
            <a:ext cx="444156" cy="29014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ru-RU" sz="1200" b="1" dirty="0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0</a:t>
            </a:r>
          </a:p>
        </p:txBody>
      </p:sp>
      <p:sp>
        <p:nvSpPr>
          <p:cNvPr id="221" name="TextBox 220">
            <a:extLst>
              <a:ext uri="{FF2B5EF4-FFF2-40B4-BE49-F238E27FC236}">
                <a16:creationId xmlns:a16="http://schemas.microsoft.com/office/drawing/2014/main" id="{394CF44D-1438-323F-1EAF-9EBA98CB523A}"/>
              </a:ext>
            </a:extLst>
          </p:cNvPr>
          <p:cNvSpPr txBox="1"/>
          <p:nvPr/>
        </p:nvSpPr>
        <p:spPr>
          <a:xfrm>
            <a:off x="3651985" y="5149870"/>
            <a:ext cx="444156" cy="29014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ru-RU" sz="1200" b="1" dirty="0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10</a:t>
            </a:r>
          </a:p>
        </p:txBody>
      </p:sp>
      <p:sp>
        <p:nvSpPr>
          <p:cNvPr id="224" name="TextBox 223">
            <a:extLst>
              <a:ext uri="{FF2B5EF4-FFF2-40B4-BE49-F238E27FC236}">
                <a16:creationId xmlns:a16="http://schemas.microsoft.com/office/drawing/2014/main" id="{3B6F4208-8F0C-FA45-0C11-9A69AA12287A}"/>
              </a:ext>
            </a:extLst>
          </p:cNvPr>
          <p:cNvSpPr txBox="1"/>
          <p:nvPr/>
        </p:nvSpPr>
        <p:spPr>
          <a:xfrm>
            <a:off x="5117155" y="1357794"/>
            <a:ext cx="5196343" cy="43088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lvl="0"/>
            <a:r>
              <a:rPr lang="ru-RU" sz="1100" b="1" u="sng" dirty="0">
                <a:solidFill>
                  <a:srgbClr val="002060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Arial" panose="020B0604020202020204" pitchFamily="34" charset="0"/>
              </a:rPr>
              <a:t>Упрощенная учетная таблица операций</a:t>
            </a:r>
          </a:p>
          <a:p>
            <a:r>
              <a:rPr lang="ru-RU" sz="1100" dirty="0">
                <a:solidFill>
                  <a:srgbClr val="002060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Arial" panose="020B0604020202020204" pitchFamily="34" charset="0"/>
              </a:rPr>
              <a:t>На примере операций «</a:t>
            </a:r>
            <a:r>
              <a:rPr lang="ru-RU" sz="1100" b="1" dirty="0">
                <a:solidFill>
                  <a:srgbClr val="002060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Arial" panose="020B0604020202020204" pitchFamily="34" charset="0"/>
              </a:rPr>
              <a:t>Пекарни</a:t>
            </a:r>
            <a:r>
              <a:rPr lang="ru-RU" sz="1100" dirty="0">
                <a:solidFill>
                  <a:srgbClr val="002060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Arial" panose="020B0604020202020204" pitchFamily="34" charset="0"/>
              </a:rPr>
              <a:t>» по датам и типу:</a:t>
            </a:r>
          </a:p>
        </p:txBody>
      </p:sp>
      <p:sp>
        <p:nvSpPr>
          <p:cNvPr id="226" name="TextBox 225">
            <a:extLst>
              <a:ext uri="{FF2B5EF4-FFF2-40B4-BE49-F238E27FC236}">
                <a16:creationId xmlns:a16="http://schemas.microsoft.com/office/drawing/2014/main" id="{14782105-78F2-27B9-6334-6EB0D2039940}"/>
              </a:ext>
            </a:extLst>
          </p:cNvPr>
          <p:cNvSpPr txBox="1"/>
          <p:nvPr/>
        </p:nvSpPr>
        <p:spPr>
          <a:xfrm>
            <a:off x="0" y="6069566"/>
            <a:ext cx="1222675" cy="65838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>
              <a:lnSpc>
                <a:spcPct val="114000"/>
              </a:lnSpc>
            </a:pPr>
            <a:r>
              <a:rPr lang="ru-RU" sz="1100" i="1" dirty="0">
                <a:solidFill>
                  <a:srgbClr val="C00000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Не контролируемая зона</a:t>
            </a:r>
          </a:p>
        </p:txBody>
      </p:sp>
      <p:graphicFrame>
        <p:nvGraphicFramePr>
          <p:cNvPr id="227" name="Таблица 226">
            <a:extLst>
              <a:ext uri="{FF2B5EF4-FFF2-40B4-BE49-F238E27FC236}">
                <a16:creationId xmlns:a16="http://schemas.microsoft.com/office/drawing/2014/main" id="{59027EA4-B1DE-2440-7104-A953E7F11338}"/>
              </a:ext>
            </a:extLst>
          </p:cNvPr>
          <p:cNvGraphicFramePr>
            <a:graphicFrameLocks noGrp="1"/>
          </p:cNvGraphicFramePr>
          <p:nvPr/>
        </p:nvGraphicFramePr>
        <p:xfrm>
          <a:off x="6773690" y="5836794"/>
          <a:ext cx="3964661" cy="1043940"/>
        </p:xfrm>
        <a:graphic>
          <a:graphicData uri="http://schemas.openxmlformats.org/drawingml/2006/table">
            <a:tbl>
              <a:tblPr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tableStyleId>{2D5ABB26-0587-4C30-8999-92F81FD0307C}</a:tableStyleId>
              </a:tblPr>
              <a:tblGrid>
                <a:gridCol w="922606">
                  <a:extLst>
                    <a:ext uri="{9D8B030D-6E8A-4147-A177-3AD203B41FA5}">
                      <a16:colId xmlns:a16="http://schemas.microsoft.com/office/drawing/2014/main" val="2918908929"/>
                    </a:ext>
                  </a:extLst>
                </a:gridCol>
                <a:gridCol w="1246410">
                  <a:extLst>
                    <a:ext uri="{9D8B030D-6E8A-4147-A177-3AD203B41FA5}">
                      <a16:colId xmlns:a16="http://schemas.microsoft.com/office/drawing/2014/main" val="3529582705"/>
                    </a:ext>
                  </a:extLst>
                </a:gridCol>
                <a:gridCol w="791128">
                  <a:extLst>
                    <a:ext uri="{9D8B030D-6E8A-4147-A177-3AD203B41FA5}">
                      <a16:colId xmlns:a16="http://schemas.microsoft.com/office/drawing/2014/main" val="2830992034"/>
                    </a:ext>
                  </a:extLst>
                </a:gridCol>
                <a:gridCol w="1004517">
                  <a:extLst>
                    <a:ext uri="{9D8B030D-6E8A-4147-A177-3AD203B41FA5}">
                      <a16:colId xmlns:a16="http://schemas.microsoft.com/office/drawing/2014/main" val="193943735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1" u="none" strike="noStrike" dirty="0">
                          <a:solidFill>
                            <a:srgbClr val="002060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Roboto Condensed" panose="02000000000000000000" pitchFamily="2" charset="0"/>
                        </a:rPr>
                        <a:t>НП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1" u="none" strike="noStrike" dirty="0">
                          <a:solidFill>
                            <a:srgbClr val="002060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Roboto Condensed" panose="02000000000000000000" pitchFamily="2" charset="0"/>
                        </a:rPr>
                        <a:t>НДС начисленный</a:t>
                      </a:r>
                    </a:p>
                  </a:txBody>
                  <a:tcPr marL="7620" marR="7620" marT="7620" marB="0" anchor="ctr">
                    <a:lnL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1" u="none" strike="noStrike" dirty="0">
                          <a:solidFill>
                            <a:srgbClr val="002060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Roboto Condensed" panose="02000000000000000000" pitchFamily="2" charset="0"/>
                        </a:rPr>
                        <a:t>НДС зачет</a:t>
                      </a:r>
                    </a:p>
                  </a:txBody>
                  <a:tcPr marL="7620" marR="7620" marT="7620" marB="0" anchor="ctr">
                    <a:lnL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1" u="none" strike="noStrike" dirty="0">
                          <a:solidFill>
                            <a:srgbClr val="002060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Roboto Condensed" panose="02000000000000000000" pitchFamily="2" charset="0"/>
                        </a:rPr>
                        <a:t>НДС в бюджет</a:t>
                      </a:r>
                    </a:p>
                  </a:txBody>
                  <a:tcPr marL="7620" marR="7620" marT="7620" marB="0" anchor="ctr">
                    <a:lnL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323384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87313" indent="0" algn="l" fontAlgn="b"/>
                      <a:r>
                        <a:rPr lang="ru-RU" sz="1100" b="0" i="1" u="none" strike="noStrike" dirty="0">
                          <a:solidFill>
                            <a:srgbClr val="C00000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Roboto Condensed" panose="02000000000000000000" pitchFamily="2" charset="0"/>
                        </a:rPr>
                        <a:t>Магазин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ru-RU" sz="1100" b="0" i="1" u="none" strike="noStrike" dirty="0">
                          <a:solidFill>
                            <a:srgbClr val="C00000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Roboto Condensed" panose="02000000000000000000" pitchFamily="2" charset="0"/>
                        </a:rPr>
                        <a:t>Не плательщик НДС</a:t>
                      </a:r>
                      <a:endParaRPr lang="ru-KZ" sz="1100" b="0" i="1" u="none" strike="noStrike" dirty="0">
                        <a:solidFill>
                          <a:srgbClr val="C00000"/>
                        </a:solidFill>
                        <a:effectLst/>
                        <a:latin typeface="Roboto Condensed" panose="02000000000000000000" pitchFamily="2" charset="0"/>
                        <a:ea typeface="Roboto Condensed" panose="02000000000000000000" pitchFamily="2" charset="0"/>
                        <a:cs typeface="Roboto Condensed" panose="02000000000000000000" pitchFamily="2" charset="0"/>
                      </a:endParaRPr>
                    </a:p>
                  </a:txBody>
                  <a:tcPr marL="7620" marR="7620" marT="7620" marB="0" anchor="ctr">
                    <a:lnL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ru-KZ" sz="1200" b="0" i="0" u="none" strike="noStrike" dirty="0">
                        <a:solidFill>
                          <a:srgbClr val="002060"/>
                        </a:solidFill>
                        <a:effectLst/>
                        <a:latin typeface="Montserrat" pitchFamily="2" charset="-52"/>
                        <a:ea typeface="Roboto Condensed" panose="02000000000000000000" pitchFamily="2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>
                    <a:lnL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ru-KZ" sz="1200" b="0" i="0" u="none" strike="noStrike" dirty="0">
                        <a:solidFill>
                          <a:srgbClr val="002060"/>
                        </a:solidFill>
                        <a:effectLst/>
                        <a:latin typeface="Montserrat" pitchFamily="2" charset="-52"/>
                        <a:ea typeface="Roboto Condensed" panose="02000000000000000000" pitchFamily="2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>
                    <a:lnL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123076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87313" indent="0" algn="l" fontAlgn="b"/>
                      <a:r>
                        <a:rPr lang="ru-RU" sz="1100" b="0" i="1" u="none" strike="noStrike" dirty="0">
                          <a:solidFill>
                            <a:srgbClr val="002060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Roboto Condensed" panose="02000000000000000000" pitchFamily="2" charset="0"/>
                        </a:rPr>
                        <a:t>Пекарня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1" u="none" strike="noStrike" dirty="0">
                          <a:solidFill>
                            <a:srgbClr val="002060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Roboto Condensed" panose="02000000000000000000" pitchFamily="2" charset="0"/>
                        </a:rPr>
                        <a:t>144</a:t>
                      </a:r>
                      <a:endParaRPr lang="ru-KZ" sz="1100" b="0" i="1" u="none" strike="noStrike" dirty="0">
                        <a:solidFill>
                          <a:srgbClr val="002060"/>
                        </a:solidFill>
                        <a:effectLst/>
                        <a:latin typeface="Roboto Condensed" panose="02000000000000000000" pitchFamily="2" charset="0"/>
                        <a:ea typeface="Roboto Condensed" panose="02000000000000000000" pitchFamily="2" charset="0"/>
                        <a:cs typeface="Roboto Condensed" panose="02000000000000000000" pitchFamily="2" charset="0"/>
                      </a:endParaRPr>
                    </a:p>
                  </a:txBody>
                  <a:tcPr marL="7620" marR="7620" marT="7620" marB="0" anchor="ctr">
                    <a:lnL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1" u="none" strike="noStrike" dirty="0">
                          <a:solidFill>
                            <a:srgbClr val="002060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Roboto Condensed" panose="02000000000000000000" pitchFamily="2" charset="0"/>
                        </a:rPr>
                        <a:t>132</a:t>
                      </a:r>
                      <a:endParaRPr lang="ru-KZ" sz="1100" b="0" i="1" u="none" strike="noStrike" dirty="0">
                        <a:solidFill>
                          <a:srgbClr val="002060"/>
                        </a:solidFill>
                        <a:effectLst/>
                        <a:latin typeface="Roboto Condensed" panose="02000000000000000000" pitchFamily="2" charset="0"/>
                        <a:ea typeface="Roboto Condensed" panose="02000000000000000000" pitchFamily="2" charset="0"/>
                        <a:cs typeface="Roboto Condensed" panose="02000000000000000000" pitchFamily="2" charset="0"/>
                      </a:endParaRPr>
                    </a:p>
                  </a:txBody>
                  <a:tcPr marL="7620" marR="7620" marT="7620" marB="0" anchor="ctr">
                    <a:lnL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1" u="none" strike="noStrike" dirty="0">
                          <a:solidFill>
                            <a:srgbClr val="002060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Roboto Condensed" panose="02000000000000000000" pitchFamily="2" charset="0"/>
                        </a:rPr>
                        <a:t>12</a:t>
                      </a:r>
                      <a:endParaRPr lang="ru-KZ" sz="1100" b="0" i="1" u="none" strike="noStrike" dirty="0">
                        <a:solidFill>
                          <a:srgbClr val="002060"/>
                        </a:solidFill>
                        <a:effectLst/>
                        <a:latin typeface="Roboto Condensed" panose="02000000000000000000" pitchFamily="2" charset="0"/>
                        <a:ea typeface="Roboto Condensed" panose="02000000000000000000" pitchFamily="2" charset="0"/>
                        <a:cs typeface="Roboto Condensed" panose="02000000000000000000" pitchFamily="2" charset="0"/>
                      </a:endParaRPr>
                    </a:p>
                  </a:txBody>
                  <a:tcPr marL="7620" marR="7620" marT="7620" marB="0" anchor="ctr">
                    <a:lnL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429666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87313" indent="0" algn="l" fontAlgn="b"/>
                      <a:r>
                        <a:rPr lang="ru-RU" sz="1100" b="0" i="1" u="none" strike="noStrike" dirty="0">
                          <a:solidFill>
                            <a:srgbClr val="002060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Roboto Condensed" panose="02000000000000000000" pitchFamily="2" charset="0"/>
                        </a:rPr>
                        <a:t>Мельница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1" u="none" strike="noStrike" dirty="0">
                          <a:solidFill>
                            <a:srgbClr val="002060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Roboto Condensed" panose="02000000000000000000" pitchFamily="2" charset="0"/>
                        </a:rPr>
                        <a:t>96</a:t>
                      </a:r>
                      <a:endParaRPr lang="ru-KZ" sz="1100" b="0" i="1" u="none" strike="noStrike" dirty="0">
                        <a:solidFill>
                          <a:srgbClr val="002060"/>
                        </a:solidFill>
                        <a:effectLst/>
                        <a:latin typeface="Roboto Condensed" panose="02000000000000000000" pitchFamily="2" charset="0"/>
                        <a:ea typeface="Roboto Condensed" panose="02000000000000000000" pitchFamily="2" charset="0"/>
                        <a:cs typeface="Roboto Condensed" panose="02000000000000000000" pitchFamily="2" charset="0"/>
                      </a:endParaRPr>
                    </a:p>
                  </a:txBody>
                  <a:tcPr marL="7620" marR="7620" marT="7620" marB="0" anchor="ctr">
                    <a:lnL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1" u="none" strike="noStrike" dirty="0">
                          <a:solidFill>
                            <a:srgbClr val="002060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Roboto Condensed" panose="02000000000000000000" pitchFamily="2" charset="0"/>
                        </a:rPr>
                        <a:t>0</a:t>
                      </a:r>
                      <a:endParaRPr lang="ru-KZ" sz="1100" b="0" i="1" u="none" strike="noStrike" dirty="0">
                        <a:solidFill>
                          <a:srgbClr val="002060"/>
                        </a:solidFill>
                        <a:effectLst/>
                        <a:latin typeface="Roboto Condensed" panose="02000000000000000000" pitchFamily="2" charset="0"/>
                        <a:ea typeface="Roboto Condensed" panose="02000000000000000000" pitchFamily="2" charset="0"/>
                        <a:cs typeface="Roboto Condensed" panose="02000000000000000000" pitchFamily="2" charset="0"/>
                      </a:endParaRPr>
                    </a:p>
                  </a:txBody>
                  <a:tcPr marL="7620" marR="7620" marT="7620" marB="0" anchor="ctr">
                    <a:lnL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1" u="none" strike="noStrike" dirty="0">
                          <a:solidFill>
                            <a:srgbClr val="002060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Roboto Condensed" panose="02000000000000000000" pitchFamily="2" charset="0"/>
                        </a:rPr>
                        <a:t>96</a:t>
                      </a:r>
                      <a:endParaRPr lang="ru-KZ" sz="1100" b="0" i="1" u="none" strike="noStrike" dirty="0">
                        <a:solidFill>
                          <a:srgbClr val="002060"/>
                        </a:solidFill>
                        <a:effectLst/>
                        <a:latin typeface="Roboto Condensed" panose="02000000000000000000" pitchFamily="2" charset="0"/>
                        <a:ea typeface="Roboto Condensed" panose="02000000000000000000" pitchFamily="2" charset="0"/>
                        <a:cs typeface="Roboto Condensed" panose="02000000000000000000" pitchFamily="2" charset="0"/>
                      </a:endParaRPr>
                    </a:p>
                  </a:txBody>
                  <a:tcPr marL="7620" marR="7620" marT="7620" marB="0" anchor="ctr">
                    <a:lnL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965149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87313" indent="0" algn="l" fontAlgn="b"/>
                      <a:r>
                        <a:rPr lang="ru-RU" sz="1100" b="0" i="1" u="none" strike="noStrike" dirty="0">
                          <a:solidFill>
                            <a:srgbClr val="C00000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Roboto Condensed" panose="02000000000000000000" pitchFamily="2" charset="0"/>
                        </a:rPr>
                        <a:t>КХ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377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0" i="1" u="none" strike="noStrike" dirty="0">
                          <a:solidFill>
                            <a:srgbClr val="C00000"/>
                          </a:solidFill>
                          <a:effectLst/>
                          <a:latin typeface="Roboto Condensed" panose="02000000000000000000" pitchFamily="2" charset="0"/>
                          <a:ea typeface="Roboto Condensed" panose="02000000000000000000" pitchFamily="2" charset="0"/>
                          <a:cs typeface="Roboto Condensed" panose="02000000000000000000" pitchFamily="2" charset="0"/>
                        </a:rPr>
                        <a:t>Не плательщик НДС</a:t>
                      </a:r>
                      <a:endParaRPr lang="ru-KZ" sz="1100" b="0" i="1" u="none" strike="noStrike" dirty="0">
                        <a:solidFill>
                          <a:srgbClr val="C00000"/>
                        </a:solidFill>
                        <a:effectLst/>
                        <a:latin typeface="Roboto Condensed" panose="02000000000000000000" pitchFamily="2" charset="0"/>
                        <a:ea typeface="Roboto Condensed" panose="02000000000000000000" pitchFamily="2" charset="0"/>
                        <a:cs typeface="Roboto Condensed" panose="02000000000000000000" pitchFamily="2" charset="0"/>
                      </a:endParaRPr>
                    </a:p>
                  </a:txBody>
                  <a:tcPr marL="7620" marR="7620" marT="7620" marB="0" anchor="ctr">
                    <a:lnL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ru-KZ" sz="1200" b="0" i="0" u="none" strike="noStrike" dirty="0">
                        <a:solidFill>
                          <a:srgbClr val="002060"/>
                        </a:solidFill>
                        <a:effectLst/>
                        <a:latin typeface="Montserrat" pitchFamily="2" charset="-52"/>
                        <a:ea typeface="Roboto Condensed" panose="02000000000000000000" pitchFamily="2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>
                    <a:lnL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ru-KZ" sz="1200" b="0" i="0" u="none" strike="noStrike" dirty="0">
                        <a:solidFill>
                          <a:srgbClr val="002060"/>
                        </a:solidFill>
                        <a:effectLst/>
                        <a:latin typeface="Montserrat" pitchFamily="2" charset="-52"/>
                        <a:ea typeface="Roboto Condensed" panose="02000000000000000000" pitchFamily="2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>
                    <a:lnL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5223082"/>
                  </a:ext>
                </a:extLst>
              </a:tr>
            </a:tbl>
          </a:graphicData>
        </a:graphic>
      </p:graphicFrame>
      <p:sp>
        <p:nvSpPr>
          <p:cNvPr id="228" name="TextBox 227">
            <a:extLst>
              <a:ext uri="{FF2B5EF4-FFF2-40B4-BE49-F238E27FC236}">
                <a16:creationId xmlns:a16="http://schemas.microsoft.com/office/drawing/2014/main" id="{46435DA2-DF18-FECE-9F06-860986EF7C2A}"/>
              </a:ext>
            </a:extLst>
          </p:cNvPr>
          <p:cNvSpPr txBox="1"/>
          <p:nvPr/>
        </p:nvSpPr>
        <p:spPr>
          <a:xfrm>
            <a:off x="2512522" y="5860430"/>
            <a:ext cx="2955103" cy="6001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438275" indent="-1438275">
              <a:spcAft>
                <a:spcPts val="400"/>
              </a:spcAft>
            </a:pPr>
            <a:r>
              <a:rPr lang="ru-RU" sz="1100" b="1" i="1" dirty="0">
                <a:solidFill>
                  <a:srgbClr val="0B5AB2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Tahoma" panose="020B0604030504040204" pitchFamily="34" charset="0"/>
              </a:rPr>
              <a:t>*Не плательщики НДС</a:t>
            </a:r>
            <a:r>
              <a:rPr lang="ru-RU" sz="1100" i="1" dirty="0">
                <a:solidFill>
                  <a:srgbClr val="0B5AB2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Tahoma" panose="020B0604030504040204" pitchFamily="34" charset="0"/>
              </a:rPr>
              <a:t> – пополняют кошелек для оплаты НДС поставщикам. </a:t>
            </a:r>
          </a:p>
        </p:txBody>
      </p:sp>
      <p:pic>
        <p:nvPicPr>
          <p:cNvPr id="234" name="Рисунок 233">
            <a:extLst>
              <a:ext uri="{FF2B5EF4-FFF2-40B4-BE49-F238E27FC236}">
                <a16:creationId xmlns:a16="http://schemas.microsoft.com/office/drawing/2014/main" id="{41F86E94-9404-F3D3-A08A-88D1FC85468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86333" y="1812548"/>
            <a:ext cx="6924158" cy="3936461"/>
          </a:xfrm>
          <a:prstGeom prst="rect">
            <a:avLst/>
          </a:prstGeom>
        </p:spPr>
      </p:pic>
      <p:sp>
        <p:nvSpPr>
          <p:cNvPr id="238" name="TextBox 237">
            <a:extLst>
              <a:ext uri="{FF2B5EF4-FFF2-40B4-BE49-F238E27FC236}">
                <a16:creationId xmlns:a16="http://schemas.microsoft.com/office/drawing/2014/main" id="{3A3802D9-8734-7F34-D8B1-744DC6CB30B2}"/>
              </a:ext>
            </a:extLst>
          </p:cNvPr>
          <p:cNvSpPr txBox="1"/>
          <p:nvPr/>
        </p:nvSpPr>
        <p:spPr>
          <a:xfrm>
            <a:off x="2757994" y="1619319"/>
            <a:ext cx="2162295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1" u="sng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Движение НДС по кошелькам</a:t>
            </a:r>
          </a:p>
        </p:txBody>
      </p:sp>
      <p:sp>
        <p:nvSpPr>
          <p:cNvPr id="239" name="TextBox 238">
            <a:extLst>
              <a:ext uri="{FF2B5EF4-FFF2-40B4-BE49-F238E27FC236}">
                <a16:creationId xmlns:a16="http://schemas.microsoft.com/office/drawing/2014/main" id="{BDB08AAF-DCDA-0AE4-0FDF-84F5712BF3C7}"/>
              </a:ext>
            </a:extLst>
          </p:cNvPr>
          <p:cNvSpPr txBox="1"/>
          <p:nvPr/>
        </p:nvSpPr>
        <p:spPr>
          <a:xfrm>
            <a:off x="5467625" y="983449"/>
            <a:ext cx="2581302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e-</a:t>
            </a:r>
            <a:r>
              <a:rPr kumimoji="0" 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Tamga</a:t>
            </a:r>
            <a:endParaRPr kumimoji="0" lang="ru-RU" sz="2000" b="1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Roboto Condensed" panose="02000000000000000000" pitchFamily="2" charset="0"/>
              <a:ea typeface="Roboto Condensed" panose="02000000000000000000" pitchFamily="2" charset="0"/>
              <a:cs typeface="Roboto Condensed" panose="02000000000000000000" pitchFamily="2" charset="0"/>
            </a:endParaRPr>
          </a:p>
        </p:txBody>
      </p:sp>
      <p:sp>
        <p:nvSpPr>
          <p:cNvPr id="240" name="TextBox 239">
            <a:extLst>
              <a:ext uri="{FF2B5EF4-FFF2-40B4-BE49-F238E27FC236}">
                <a16:creationId xmlns:a16="http://schemas.microsoft.com/office/drawing/2014/main" id="{57D66109-0042-E5CB-31E9-34E4D573FBEC}"/>
              </a:ext>
            </a:extLst>
          </p:cNvPr>
          <p:cNvSpPr txBox="1"/>
          <p:nvPr/>
        </p:nvSpPr>
        <p:spPr>
          <a:xfrm>
            <a:off x="2182787" y="2407822"/>
            <a:ext cx="548126" cy="29700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ru-RU" sz="1200" b="1" dirty="0">
                <a:solidFill>
                  <a:srgbClr val="0000FF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159*</a:t>
            </a:r>
            <a:endParaRPr lang="ru-RU" sz="1200" dirty="0">
              <a:latin typeface="Roboto Condensed" panose="02000000000000000000" pitchFamily="2" charset="0"/>
              <a:ea typeface="Roboto Condensed" panose="02000000000000000000" pitchFamily="2" charset="0"/>
              <a:cs typeface="Roboto Condensed" panose="02000000000000000000" pitchFamily="2" charset="0"/>
            </a:endParaRPr>
          </a:p>
        </p:txBody>
      </p:sp>
      <p:cxnSp>
        <p:nvCxnSpPr>
          <p:cNvPr id="241" name="Прямая со стрелкой 240">
            <a:extLst>
              <a:ext uri="{FF2B5EF4-FFF2-40B4-BE49-F238E27FC236}">
                <a16:creationId xmlns:a16="http://schemas.microsoft.com/office/drawing/2014/main" id="{D69F8D51-6615-C401-2A92-BB18E15BFE21}"/>
              </a:ext>
            </a:extLst>
          </p:cNvPr>
          <p:cNvCxnSpPr>
            <a:cxnSpLocks/>
            <a:stCxn id="78" idx="3"/>
            <a:endCxn id="126" idx="1"/>
          </p:cNvCxnSpPr>
          <p:nvPr/>
        </p:nvCxnSpPr>
        <p:spPr>
          <a:xfrm>
            <a:off x="2119371" y="5288798"/>
            <a:ext cx="939392" cy="10274"/>
          </a:xfrm>
          <a:prstGeom prst="straightConnector1">
            <a:avLst/>
          </a:prstGeom>
          <a:ln w="19050">
            <a:prstDash val="dash"/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242" name="TextBox 241">
            <a:extLst>
              <a:ext uri="{FF2B5EF4-FFF2-40B4-BE49-F238E27FC236}">
                <a16:creationId xmlns:a16="http://schemas.microsoft.com/office/drawing/2014/main" id="{B1D249A7-0ECA-BCD5-AE3F-E57B5D09CC59}"/>
              </a:ext>
            </a:extLst>
          </p:cNvPr>
          <p:cNvSpPr txBox="1"/>
          <p:nvPr/>
        </p:nvSpPr>
        <p:spPr>
          <a:xfrm>
            <a:off x="2188644" y="5132027"/>
            <a:ext cx="457538" cy="29700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ru-RU" sz="1200" b="1" dirty="0">
                <a:solidFill>
                  <a:srgbClr val="0000FF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Roboto Condensed" panose="02000000000000000000" pitchFamily="2" charset="0"/>
              </a:rPr>
              <a:t>10*</a:t>
            </a:r>
            <a:endParaRPr lang="ru-RU" sz="1200" dirty="0">
              <a:latin typeface="Roboto Condensed" panose="02000000000000000000" pitchFamily="2" charset="0"/>
              <a:ea typeface="Roboto Condensed" panose="02000000000000000000" pitchFamily="2" charset="0"/>
              <a:cs typeface="Roboto Condensed" panose="02000000000000000000" pitchFamily="2" charset="0"/>
            </a:endParaRPr>
          </a:p>
        </p:txBody>
      </p:sp>
      <p:cxnSp>
        <p:nvCxnSpPr>
          <p:cNvPr id="252" name="Прямая соединительная линия 251">
            <a:extLst>
              <a:ext uri="{FF2B5EF4-FFF2-40B4-BE49-F238E27FC236}">
                <a16:creationId xmlns:a16="http://schemas.microsoft.com/office/drawing/2014/main" id="{34A09F3B-FA3A-589B-1D94-9C81C81A7829}"/>
              </a:ext>
            </a:extLst>
          </p:cNvPr>
          <p:cNvCxnSpPr>
            <a:cxnSpLocks/>
          </p:cNvCxnSpPr>
          <p:nvPr/>
        </p:nvCxnSpPr>
        <p:spPr>
          <a:xfrm>
            <a:off x="5086181" y="3065760"/>
            <a:ext cx="9614" cy="2617490"/>
          </a:xfrm>
          <a:prstGeom prst="line">
            <a:avLst/>
          </a:prstGeom>
          <a:ln w="63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8" name="Прямая соединительная линия 257">
            <a:extLst>
              <a:ext uri="{FF2B5EF4-FFF2-40B4-BE49-F238E27FC236}">
                <a16:creationId xmlns:a16="http://schemas.microsoft.com/office/drawing/2014/main" id="{E9BB65E0-0A4C-62E0-B7CA-63AC40EBA05A}"/>
              </a:ext>
            </a:extLst>
          </p:cNvPr>
          <p:cNvCxnSpPr>
            <a:cxnSpLocks/>
          </p:cNvCxnSpPr>
          <p:nvPr/>
        </p:nvCxnSpPr>
        <p:spPr>
          <a:xfrm flipV="1">
            <a:off x="3480124" y="2785169"/>
            <a:ext cx="1615205" cy="571428"/>
          </a:xfrm>
          <a:prstGeom prst="line">
            <a:avLst/>
          </a:prstGeom>
          <a:ln w="63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1" name="Прямая соединительная линия 260">
            <a:extLst>
              <a:ext uri="{FF2B5EF4-FFF2-40B4-BE49-F238E27FC236}">
                <a16:creationId xmlns:a16="http://schemas.microsoft.com/office/drawing/2014/main" id="{A0EC4E2F-8E5B-A7E9-5411-499066645EF6}"/>
              </a:ext>
            </a:extLst>
          </p:cNvPr>
          <p:cNvCxnSpPr>
            <a:cxnSpLocks/>
          </p:cNvCxnSpPr>
          <p:nvPr/>
        </p:nvCxnSpPr>
        <p:spPr>
          <a:xfrm flipV="1">
            <a:off x="3501950" y="3071704"/>
            <a:ext cx="1593379" cy="284893"/>
          </a:xfrm>
          <a:prstGeom prst="line">
            <a:avLst/>
          </a:prstGeom>
          <a:ln w="63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7" name="Прямая соединительная линия 266">
            <a:extLst>
              <a:ext uri="{FF2B5EF4-FFF2-40B4-BE49-F238E27FC236}">
                <a16:creationId xmlns:a16="http://schemas.microsoft.com/office/drawing/2014/main" id="{D5B67DBB-664E-B757-FB25-67CA47DC5FF8}"/>
              </a:ext>
            </a:extLst>
          </p:cNvPr>
          <p:cNvCxnSpPr>
            <a:cxnSpLocks/>
          </p:cNvCxnSpPr>
          <p:nvPr/>
        </p:nvCxnSpPr>
        <p:spPr>
          <a:xfrm>
            <a:off x="5095329" y="1836057"/>
            <a:ext cx="0" cy="949111"/>
          </a:xfrm>
          <a:prstGeom prst="line">
            <a:avLst/>
          </a:prstGeom>
          <a:ln w="63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846269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</TotalTime>
  <Words>740</Words>
  <Application>Microsoft Office PowerPoint</Application>
  <PresentationFormat>Широкоэкранный</PresentationFormat>
  <Paragraphs>176</Paragraphs>
  <Slides>6</Slides>
  <Notes>4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11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8" baseType="lpstr">
      <vt:lpstr>Arial</vt:lpstr>
      <vt:lpstr>Arial Narrow</vt:lpstr>
      <vt:lpstr>Calibri</vt:lpstr>
      <vt:lpstr>Century Gothic</vt:lpstr>
      <vt:lpstr>Microsoft Sans Serif</vt:lpstr>
      <vt:lpstr>Montserrat</vt:lpstr>
      <vt:lpstr>Roboto Condensed</vt:lpstr>
      <vt:lpstr>Tahoma</vt:lpstr>
      <vt:lpstr>Times New Roman</vt:lpstr>
      <vt:lpstr>Trebuchet MS</vt:lpstr>
      <vt:lpstr>Wingdings</vt:lpstr>
      <vt:lpstr>Office Theme</vt:lpstr>
      <vt:lpstr>Презентация PowerPoint</vt:lpstr>
      <vt:lpstr>Внедрение модели CRM (Compliance Risk Management)</vt:lpstr>
      <vt:lpstr>Процесс CRM</vt:lpstr>
      <vt:lpstr>Пример модели CRM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Сулейменов Азамат Жанабергенулы</dc:creator>
  <cp:lastModifiedBy>User</cp:lastModifiedBy>
  <cp:revision>2</cp:revision>
  <cp:lastPrinted>2023-09-08T04:09:21Z</cp:lastPrinted>
  <dcterms:created xsi:type="dcterms:W3CDTF">2023-09-08T10:06:28Z</dcterms:created>
  <dcterms:modified xsi:type="dcterms:W3CDTF">2023-09-08T04:21:01Z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2023-03-10T00:00:00Z</vt:filetime>
  </property>
  <property fmtid="{D5CDD505-2E9C-101B-9397-08002B2CF9AE}" pid="3" name="LastSaved">
    <vt:filetime>2023-09-08T00:00:00Z</vt:filetime>
  </property>
</Properties>
</file>